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sldIdLst>
    <p:sldId id="273" r:id="rId5"/>
    <p:sldId id="275" r:id="rId6"/>
    <p:sldId id="276" r:id="rId7"/>
    <p:sldId id="299" r:id="rId8"/>
    <p:sldId id="277" r:id="rId9"/>
    <p:sldId id="279" r:id="rId10"/>
    <p:sldId id="304" r:id="rId11"/>
    <p:sldId id="303" r:id="rId12"/>
    <p:sldId id="302" r:id="rId13"/>
    <p:sldId id="301" r:id="rId14"/>
    <p:sldId id="300" r:id="rId15"/>
    <p:sldId id="307" r:id="rId16"/>
    <p:sldId id="30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24938-C785-07ED-EBFB-0DDF1654D120}" v="3" dt="2021-10-01T14:53:30.398"/>
    <p1510:client id="{AB11F4B4-8591-9841-9A18-9C6CB235CA55}" v="10" dt="2021-09-21T17:35:50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5442"/>
  </p:normalViewPr>
  <p:slideViewPr>
    <p:cSldViewPr snapToGrid="0" snapToObjects="1">
      <p:cViewPr varScale="1">
        <p:scale>
          <a:sx n="78" d="100"/>
          <a:sy n="78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Schupp" userId="S::cschupp@frederick.edu::9e126318-31a8-45b5-8a6a-4b8f1579441c" providerId="AD" clId="Web-{E10F9514-BDD4-5129-64A1-4CCB2AF54708}"/>
    <pc:docChg chg="addSld delSld modSld">
      <pc:chgData name="Colleen Schupp" userId="S::cschupp@frederick.edu::9e126318-31a8-45b5-8a6a-4b8f1579441c" providerId="AD" clId="Web-{E10F9514-BDD4-5129-64A1-4CCB2AF54708}" dt="2021-09-10T14:06:33.925" v="222" actId="14100"/>
      <pc:docMkLst>
        <pc:docMk/>
      </pc:docMkLst>
      <pc:sldChg chg="modSp">
        <pc:chgData name="Colleen Schupp" userId="S::cschupp@frederick.edu::9e126318-31a8-45b5-8a6a-4b8f1579441c" providerId="AD" clId="Web-{E10F9514-BDD4-5129-64A1-4CCB2AF54708}" dt="2021-09-10T13:33:17.387" v="18" actId="20577"/>
        <pc:sldMkLst>
          <pc:docMk/>
          <pc:sldMk cId="1843069958" sldId="273"/>
        </pc:sldMkLst>
        <pc:spChg chg="mod">
          <ac:chgData name="Colleen Schupp" userId="S::cschupp@frederick.edu::9e126318-31a8-45b5-8a6a-4b8f1579441c" providerId="AD" clId="Web-{E10F9514-BDD4-5129-64A1-4CCB2AF54708}" dt="2021-09-10T13:33:17.387" v="18" actId="20577"/>
          <ac:spMkLst>
            <pc:docMk/>
            <pc:sldMk cId="1843069958" sldId="273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2:53.855" v="12" actId="20577"/>
          <ac:spMkLst>
            <pc:docMk/>
            <pc:sldMk cId="1843069958" sldId="273"/>
            <ac:spMk id="3" creationId="{00000000-0000-0000-0000-000000000000}"/>
          </ac:spMkLst>
        </pc:spChg>
      </pc:sldChg>
      <pc:sldChg chg="modSp">
        <pc:chgData name="Colleen Schupp" userId="S::cschupp@frederick.edu::9e126318-31a8-45b5-8a6a-4b8f1579441c" providerId="AD" clId="Web-{E10F9514-BDD4-5129-64A1-4CCB2AF54708}" dt="2021-09-10T13:35:28.766" v="43" actId="20577"/>
        <pc:sldMkLst>
          <pc:docMk/>
          <pc:sldMk cId="1618159154" sldId="276"/>
        </pc:sldMkLst>
        <pc:spChg chg="mod">
          <ac:chgData name="Colleen Schupp" userId="S::cschupp@frederick.edu::9e126318-31a8-45b5-8a6a-4b8f1579441c" providerId="AD" clId="Web-{E10F9514-BDD4-5129-64A1-4CCB2AF54708}" dt="2021-09-10T13:35:28.766" v="43" actId="20577"/>
          <ac:spMkLst>
            <pc:docMk/>
            <pc:sldMk cId="1618159154" sldId="276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3:53.732" v="20" actId="20577"/>
          <ac:spMkLst>
            <pc:docMk/>
            <pc:sldMk cId="1618159154" sldId="276"/>
            <ac:spMk id="4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5:20.437" v="39" actId="20577"/>
          <ac:spMkLst>
            <pc:docMk/>
            <pc:sldMk cId="1618159154" sldId="276"/>
            <ac:spMk id="5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5:24.062" v="40" actId="20577"/>
          <ac:spMkLst>
            <pc:docMk/>
            <pc:sldMk cId="1618159154" sldId="276"/>
            <ac:spMk id="6" creationId="{00000000-0000-0000-0000-000000000000}"/>
          </ac:spMkLst>
        </pc:spChg>
      </pc:sldChg>
      <pc:sldChg chg="addSp modSp modNotes">
        <pc:chgData name="Colleen Schupp" userId="S::cschupp@frederick.edu::9e126318-31a8-45b5-8a6a-4b8f1579441c" providerId="AD" clId="Web-{E10F9514-BDD4-5129-64A1-4CCB2AF54708}" dt="2021-09-10T13:53:31.763" v="137" actId="1076"/>
        <pc:sldMkLst>
          <pc:docMk/>
          <pc:sldMk cId="3757915471" sldId="279"/>
        </pc:sldMkLst>
        <pc:spChg chg="mod">
          <ac:chgData name="Colleen Schupp" userId="S::cschupp@frederick.edu::9e126318-31a8-45b5-8a6a-4b8f1579441c" providerId="AD" clId="Web-{E10F9514-BDD4-5129-64A1-4CCB2AF54708}" dt="2021-09-10T13:37:25.191" v="64" actId="20577"/>
          <ac:spMkLst>
            <pc:docMk/>
            <pc:sldMk cId="3757915471" sldId="279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7:31.394" v="65" actId="20577"/>
          <ac:spMkLst>
            <pc:docMk/>
            <pc:sldMk cId="3757915471" sldId="279"/>
            <ac:spMk id="3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2:33.652" v="4" actId="1076"/>
          <ac:spMkLst>
            <pc:docMk/>
            <pc:sldMk cId="3757915471" sldId="279"/>
            <ac:spMk id="6" creationId="{00000000-0000-0000-0000-000000000000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3:53:31.763" v="137" actId="1076"/>
          <ac:spMkLst>
            <pc:docMk/>
            <pc:sldMk cId="3757915471" sldId="279"/>
            <ac:spMk id="10" creationId="{D4AB9ADA-95E7-42F7-9D5C-101F4670A67C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3:53:08.434" v="133" actId="14100"/>
          <ac:picMkLst>
            <pc:docMk/>
            <pc:sldMk cId="3757915471" sldId="279"/>
            <ac:picMk id="9" creationId="{8EEA69BF-7EA8-4F94-9D62-798DE66618F4}"/>
          </ac:picMkLst>
        </pc:picChg>
      </pc:sldChg>
      <pc:sldChg chg="del">
        <pc:chgData name="Colleen Schupp" userId="S::cschupp@frederick.edu::9e126318-31a8-45b5-8a6a-4b8f1579441c" providerId="AD" clId="Web-{E10F9514-BDD4-5129-64A1-4CCB2AF54708}" dt="2021-09-10T13:48:00.739" v="119"/>
        <pc:sldMkLst>
          <pc:docMk/>
          <pc:sldMk cId="384862941" sldId="292"/>
        </pc:sldMkLst>
      </pc:sldChg>
      <pc:sldChg chg="del">
        <pc:chgData name="Colleen Schupp" userId="S::cschupp@frederick.edu::9e126318-31a8-45b5-8a6a-4b8f1579441c" providerId="AD" clId="Web-{E10F9514-BDD4-5129-64A1-4CCB2AF54708}" dt="2021-09-10T13:48:02.661" v="120"/>
        <pc:sldMkLst>
          <pc:docMk/>
          <pc:sldMk cId="1184137734" sldId="293"/>
        </pc:sldMkLst>
      </pc:sldChg>
      <pc:sldChg chg="del">
        <pc:chgData name="Colleen Schupp" userId="S::cschupp@frederick.edu::9e126318-31a8-45b5-8a6a-4b8f1579441c" providerId="AD" clId="Web-{E10F9514-BDD4-5129-64A1-4CCB2AF54708}" dt="2021-09-10T13:48:04.442" v="121"/>
        <pc:sldMkLst>
          <pc:docMk/>
          <pc:sldMk cId="3787937059" sldId="294"/>
        </pc:sldMkLst>
      </pc:sldChg>
      <pc:sldChg chg="del">
        <pc:chgData name="Colleen Schupp" userId="S::cschupp@frederick.edu::9e126318-31a8-45b5-8a6a-4b8f1579441c" providerId="AD" clId="Web-{E10F9514-BDD4-5129-64A1-4CCB2AF54708}" dt="2021-09-10T13:48:06.895" v="122"/>
        <pc:sldMkLst>
          <pc:docMk/>
          <pc:sldMk cId="2922782986" sldId="298"/>
        </pc:sldMkLst>
      </pc:sldChg>
      <pc:sldChg chg="modSp add replId">
        <pc:chgData name="Colleen Schupp" userId="S::cschupp@frederick.edu::9e126318-31a8-45b5-8a6a-4b8f1579441c" providerId="AD" clId="Web-{E10F9514-BDD4-5129-64A1-4CCB2AF54708}" dt="2021-09-10T13:35:50.079" v="46" actId="20577"/>
        <pc:sldMkLst>
          <pc:docMk/>
          <pc:sldMk cId="673709499" sldId="299"/>
        </pc:sldMkLst>
        <pc:spChg chg="mod">
          <ac:chgData name="Colleen Schupp" userId="S::cschupp@frederick.edu::9e126318-31a8-45b5-8a6a-4b8f1579441c" providerId="AD" clId="Web-{E10F9514-BDD4-5129-64A1-4CCB2AF54708}" dt="2021-09-10T13:35:02.093" v="34" actId="20577"/>
          <ac:spMkLst>
            <pc:docMk/>
            <pc:sldMk cId="673709499" sldId="299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4:50.155" v="27" actId="20577"/>
          <ac:spMkLst>
            <pc:docMk/>
            <pc:sldMk cId="673709499" sldId="299"/>
            <ac:spMk id="3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4:44.327" v="26" actId="20577"/>
          <ac:spMkLst>
            <pc:docMk/>
            <pc:sldMk cId="673709499" sldId="299"/>
            <ac:spMk id="4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4:53.671" v="28" actId="20577"/>
          <ac:spMkLst>
            <pc:docMk/>
            <pc:sldMk cId="673709499" sldId="299"/>
            <ac:spMk id="5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35:50.079" v="46" actId="20577"/>
          <ac:spMkLst>
            <pc:docMk/>
            <pc:sldMk cId="673709499" sldId="299"/>
            <ac:spMk id="6" creationId="{00000000-0000-0000-0000-000000000000}"/>
          </ac:spMkLst>
        </pc:spChg>
      </pc:sldChg>
      <pc:sldChg chg="addSp delSp modSp add replId modNotes">
        <pc:chgData name="Colleen Schupp" userId="S::cschupp@frederick.edu::9e126318-31a8-45b5-8a6a-4b8f1579441c" providerId="AD" clId="Web-{E10F9514-BDD4-5129-64A1-4CCB2AF54708}" dt="2021-09-10T14:06:33.925" v="222" actId="14100"/>
        <pc:sldMkLst>
          <pc:docMk/>
          <pc:sldMk cId="2258246869" sldId="300"/>
        </pc:sldMkLst>
        <pc:spChg chg="mod">
          <ac:chgData name="Colleen Schupp" userId="S::cschupp@frederick.edu::9e126318-31a8-45b5-8a6a-4b8f1579441c" providerId="AD" clId="Web-{E10F9514-BDD4-5129-64A1-4CCB2AF54708}" dt="2021-09-10T13:46:04.720" v="114" actId="20577"/>
          <ac:spMkLst>
            <pc:docMk/>
            <pc:sldMk cId="2258246869" sldId="300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45:56.782" v="112" actId="20577"/>
          <ac:spMkLst>
            <pc:docMk/>
            <pc:sldMk cId="2258246869" sldId="300"/>
            <ac:spMk id="3" creationId="{00000000-0000-0000-0000-000000000000}"/>
          </ac:spMkLst>
        </pc:spChg>
        <pc:spChg chg="add del mod">
          <ac:chgData name="Colleen Schupp" userId="S::cschupp@frederick.edu::9e126318-31a8-45b5-8a6a-4b8f1579441c" providerId="AD" clId="Web-{E10F9514-BDD4-5129-64A1-4CCB2AF54708}" dt="2021-09-10T14:06:06.143" v="215"/>
          <ac:spMkLst>
            <pc:docMk/>
            <pc:sldMk cId="2258246869" sldId="300"/>
            <ac:spMk id="10" creationId="{BEF2F830-50B3-4892-82F7-45467B22843D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4:06:33.925" v="222" actId="14100"/>
          <ac:spMkLst>
            <pc:docMk/>
            <pc:sldMk cId="2258246869" sldId="300"/>
            <ac:spMk id="11" creationId="{541BC9C5-B39C-44E9-BC70-D7ACDD946041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4:05:53.892" v="211" actId="14100"/>
          <ac:picMkLst>
            <pc:docMk/>
            <pc:sldMk cId="2258246869" sldId="300"/>
            <ac:picMk id="9" creationId="{E3C4CA97-4198-4B21-9B90-976502E61641}"/>
          </ac:picMkLst>
        </pc:picChg>
      </pc:sldChg>
      <pc:sldChg chg="addSp modSp add replId modNotes">
        <pc:chgData name="Colleen Schupp" userId="S::cschupp@frederick.edu::9e126318-31a8-45b5-8a6a-4b8f1579441c" providerId="AD" clId="Web-{E10F9514-BDD4-5129-64A1-4CCB2AF54708}" dt="2021-09-10T14:05:18.110" v="208" actId="20577"/>
        <pc:sldMkLst>
          <pc:docMk/>
          <pc:sldMk cId="3195832878" sldId="301"/>
        </pc:sldMkLst>
        <pc:spChg chg="mod">
          <ac:chgData name="Colleen Schupp" userId="S::cschupp@frederick.edu::9e126318-31a8-45b5-8a6a-4b8f1579441c" providerId="AD" clId="Web-{E10F9514-BDD4-5129-64A1-4CCB2AF54708}" dt="2021-09-10T13:45:06.984" v="105" actId="20577"/>
          <ac:spMkLst>
            <pc:docMk/>
            <pc:sldMk cId="3195832878" sldId="301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45:13.094" v="106" actId="20577"/>
          <ac:spMkLst>
            <pc:docMk/>
            <pc:sldMk cId="3195832878" sldId="301"/>
            <ac:spMk id="3" creationId="{00000000-0000-0000-0000-000000000000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4:05:18.110" v="208" actId="20577"/>
          <ac:spMkLst>
            <pc:docMk/>
            <pc:sldMk cId="3195832878" sldId="301"/>
            <ac:spMk id="10" creationId="{C97469E3-E10D-469C-A62E-E6681D6731CA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4:04:50.156" v="203" actId="1076"/>
          <ac:picMkLst>
            <pc:docMk/>
            <pc:sldMk cId="3195832878" sldId="301"/>
            <ac:picMk id="9" creationId="{C79EC5CC-D06E-49D1-9EA4-85A6F13CAA58}"/>
          </ac:picMkLst>
        </pc:picChg>
      </pc:sldChg>
      <pc:sldChg chg="addSp modSp add replId modNotes">
        <pc:chgData name="Colleen Schupp" userId="S::cschupp@frederick.edu::9e126318-31a8-45b5-8a6a-4b8f1579441c" providerId="AD" clId="Web-{E10F9514-BDD4-5129-64A1-4CCB2AF54708}" dt="2021-09-10T14:02:37.262" v="201" actId="1076"/>
        <pc:sldMkLst>
          <pc:docMk/>
          <pc:sldMk cId="2453039098" sldId="302"/>
        </pc:sldMkLst>
        <pc:spChg chg="mod">
          <ac:chgData name="Colleen Schupp" userId="S::cschupp@frederick.edu::9e126318-31a8-45b5-8a6a-4b8f1579441c" providerId="AD" clId="Web-{E10F9514-BDD4-5129-64A1-4CCB2AF54708}" dt="2021-09-10T13:44:41.858" v="100" actId="20577"/>
          <ac:spMkLst>
            <pc:docMk/>
            <pc:sldMk cId="2453039098" sldId="302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44:45.843" v="101" actId="20577"/>
          <ac:spMkLst>
            <pc:docMk/>
            <pc:sldMk cId="2453039098" sldId="302"/>
            <ac:spMk id="3" creationId="{00000000-0000-0000-0000-000000000000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4:02:32.184" v="199" actId="14100"/>
          <ac:spMkLst>
            <pc:docMk/>
            <pc:sldMk cId="2453039098" sldId="302"/>
            <ac:spMk id="10" creationId="{04B853A5-2EE6-4D52-B9DF-A7E284E54FF8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4:02:34.496" v="200" actId="14100"/>
          <ac:spMkLst>
            <pc:docMk/>
            <pc:sldMk cId="2453039098" sldId="302"/>
            <ac:spMk id="12" creationId="{5E3C69D1-C4AA-4A26-9164-54CB47E3B7C9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4:02:37.262" v="201" actId="1076"/>
          <ac:picMkLst>
            <pc:docMk/>
            <pc:sldMk cId="2453039098" sldId="302"/>
            <ac:picMk id="9" creationId="{F5AB1308-6398-4E8A-9572-2E1EE717CF39}"/>
          </ac:picMkLst>
        </pc:picChg>
        <pc:picChg chg="add mod">
          <ac:chgData name="Colleen Schupp" userId="S::cschupp@frederick.edu::9e126318-31a8-45b5-8a6a-4b8f1579441c" providerId="AD" clId="Web-{E10F9514-BDD4-5129-64A1-4CCB2AF54708}" dt="2021-09-10T14:01:28.588" v="187" actId="1076"/>
          <ac:picMkLst>
            <pc:docMk/>
            <pc:sldMk cId="2453039098" sldId="302"/>
            <ac:picMk id="11" creationId="{29670F54-DE6E-4184-B73E-450001635116}"/>
          </ac:picMkLst>
        </pc:picChg>
      </pc:sldChg>
      <pc:sldChg chg="addSp modSp add replId modNotes">
        <pc:chgData name="Colleen Schupp" userId="S::cschupp@frederick.edu::9e126318-31a8-45b5-8a6a-4b8f1579441c" providerId="AD" clId="Web-{E10F9514-BDD4-5129-64A1-4CCB2AF54708}" dt="2021-09-10T13:58:43.178" v="169" actId="20577"/>
        <pc:sldMkLst>
          <pc:docMk/>
          <pc:sldMk cId="3015488458" sldId="303"/>
        </pc:sldMkLst>
        <pc:spChg chg="mod">
          <ac:chgData name="Colleen Schupp" userId="S::cschupp@frederick.edu::9e126318-31a8-45b5-8a6a-4b8f1579441c" providerId="AD" clId="Web-{E10F9514-BDD4-5129-64A1-4CCB2AF54708}" dt="2021-09-10T13:43:45.685" v="82" actId="20577"/>
          <ac:spMkLst>
            <pc:docMk/>
            <pc:sldMk cId="3015488458" sldId="303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58:14.099" v="160" actId="20577"/>
          <ac:spMkLst>
            <pc:docMk/>
            <pc:sldMk cId="3015488458" sldId="303"/>
            <ac:spMk id="3" creationId="{00000000-0000-0000-0000-000000000000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3:58:43.178" v="169" actId="20577"/>
          <ac:spMkLst>
            <pc:docMk/>
            <pc:sldMk cId="3015488458" sldId="303"/>
            <ac:spMk id="10" creationId="{8948DD2D-94F8-4CF9-B736-7951F7EAA184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3:58:21.505" v="163" actId="14100"/>
          <ac:picMkLst>
            <pc:docMk/>
            <pc:sldMk cId="3015488458" sldId="303"/>
            <ac:picMk id="9" creationId="{89AEC837-6EEF-47B1-A275-F7C869B92A07}"/>
          </ac:picMkLst>
        </pc:picChg>
      </pc:sldChg>
      <pc:sldChg chg="addSp modSp add replId modNotes">
        <pc:chgData name="Colleen Schupp" userId="S::cschupp@frederick.edu::9e126318-31a8-45b5-8a6a-4b8f1579441c" providerId="AD" clId="Web-{E10F9514-BDD4-5129-64A1-4CCB2AF54708}" dt="2021-09-10T13:56:29.252" v="146" actId="20577"/>
        <pc:sldMkLst>
          <pc:docMk/>
          <pc:sldMk cId="4020910779" sldId="304"/>
        </pc:sldMkLst>
        <pc:spChg chg="mod">
          <ac:chgData name="Colleen Schupp" userId="S::cschupp@frederick.edu::9e126318-31a8-45b5-8a6a-4b8f1579441c" providerId="AD" clId="Web-{E10F9514-BDD4-5129-64A1-4CCB2AF54708}" dt="2021-09-10T13:43:09.809" v="73" actId="20577"/>
          <ac:spMkLst>
            <pc:docMk/>
            <pc:sldMk cId="4020910779" sldId="304"/>
            <ac:spMk id="2" creationId="{00000000-0000-0000-0000-000000000000}"/>
          </ac:spMkLst>
        </pc:spChg>
        <pc:spChg chg="mod">
          <ac:chgData name="Colleen Schupp" userId="S::cschupp@frederick.edu::9e126318-31a8-45b5-8a6a-4b8f1579441c" providerId="AD" clId="Web-{E10F9514-BDD4-5129-64A1-4CCB2AF54708}" dt="2021-09-10T13:43:13.247" v="74" actId="20577"/>
          <ac:spMkLst>
            <pc:docMk/>
            <pc:sldMk cId="4020910779" sldId="304"/>
            <ac:spMk id="3" creationId="{00000000-0000-0000-0000-000000000000}"/>
          </ac:spMkLst>
        </pc:spChg>
        <pc:spChg chg="add mod">
          <ac:chgData name="Colleen Schupp" userId="S::cschupp@frederick.edu::9e126318-31a8-45b5-8a6a-4b8f1579441c" providerId="AD" clId="Web-{E10F9514-BDD4-5129-64A1-4CCB2AF54708}" dt="2021-09-10T13:56:29.252" v="146" actId="20577"/>
          <ac:spMkLst>
            <pc:docMk/>
            <pc:sldMk cId="4020910779" sldId="304"/>
            <ac:spMk id="10" creationId="{238135E2-A215-4339-8109-62FBFE9EA260}"/>
          </ac:spMkLst>
        </pc:spChg>
        <pc:picChg chg="add mod">
          <ac:chgData name="Colleen Schupp" userId="S::cschupp@frederick.edu::9e126318-31a8-45b5-8a6a-4b8f1579441c" providerId="AD" clId="Web-{E10F9514-BDD4-5129-64A1-4CCB2AF54708}" dt="2021-09-10T13:56:10.424" v="140" actId="14100"/>
          <ac:picMkLst>
            <pc:docMk/>
            <pc:sldMk cId="4020910779" sldId="304"/>
            <ac:picMk id="9" creationId="{D8F7DE8C-F660-4074-97ED-C87E6B4FE943}"/>
          </ac:picMkLst>
        </pc:picChg>
      </pc:sldChg>
      <pc:sldChg chg="add replId">
        <pc:chgData name="Colleen Schupp" userId="S::cschupp@frederick.edu::9e126318-31a8-45b5-8a6a-4b8f1579441c" providerId="AD" clId="Web-{E10F9514-BDD4-5129-64A1-4CCB2AF54708}" dt="2021-09-10T13:37:02.018" v="55"/>
        <pc:sldMkLst>
          <pc:docMk/>
          <pc:sldMk cId="1188279992" sldId="305"/>
        </pc:sldMkLst>
      </pc:sldChg>
      <pc:sldChg chg="add replId">
        <pc:chgData name="Colleen Schupp" userId="S::cschupp@frederick.edu::9e126318-31a8-45b5-8a6a-4b8f1579441c" providerId="AD" clId="Web-{E10F9514-BDD4-5129-64A1-4CCB2AF54708}" dt="2021-09-10T13:48:13.911" v="123"/>
        <pc:sldMkLst>
          <pc:docMk/>
          <pc:sldMk cId="1440710964" sldId="306"/>
        </pc:sldMkLst>
      </pc:sldChg>
      <pc:sldChg chg="add del replId">
        <pc:chgData name="Colleen Schupp" userId="S::cschupp@frederick.edu::9e126318-31a8-45b5-8a6a-4b8f1579441c" providerId="AD" clId="Web-{E10F9514-BDD4-5129-64A1-4CCB2AF54708}" dt="2021-09-10T13:48:28.318" v="127"/>
        <pc:sldMkLst>
          <pc:docMk/>
          <pc:sldMk cId="2716709893" sldId="307"/>
        </pc:sldMkLst>
      </pc:sldChg>
      <pc:sldChg chg="add del replId">
        <pc:chgData name="Colleen Schupp" userId="S::cschupp@frederick.edu::9e126318-31a8-45b5-8a6a-4b8f1579441c" providerId="AD" clId="Web-{E10F9514-BDD4-5129-64A1-4CCB2AF54708}" dt="2021-09-10T13:48:25.786" v="126"/>
        <pc:sldMkLst>
          <pc:docMk/>
          <pc:sldMk cId="1580166547" sldId="308"/>
        </pc:sldMkLst>
      </pc:sldChg>
    </pc:docChg>
  </pc:docChgLst>
  <pc:docChgLst>
    <pc:chgData name="Lauren Dods" userId="S::ldods@frederick.edu::c1c50746-9055-498a-ac95-bc71751ea785" providerId="AD" clId="Web-{0A324938-C785-07ED-EBFB-0DDF1654D120}"/>
    <pc:docChg chg="modSld">
      <pc:chgData name="Lauren Dods" userId="S::ldods@frederick.edu::c1c50746-9055-498a-ac95-bc71751ea785" providerId="AD" clId="Web-{0A324938-C785-07ED-EBFB-0DDF1654D120}" dt="2021-10-01T14:53:30.398" v="2" actId="20577"/>
      <pc:docMkLst>
        <pc:docMk/>
      </pc:docMkLst>
      <pc:sldChg chg="modSp">
        <pc:chgData name="Lauren Dods" userId="S::ldods@frederick.edu::c1c50746-9055-498a-ac95-bc71751ea785" providerId="AD" clId="Web-{0A324938-C785-07ED-EBFB-0DDF1654D120}" dt="2021-10-01T14:53:30.398" v="2" actId="20577"/>
        <pc:sldMkLst>
          <pc:docMk/>
          <pc:sldMk cId="673709499" sldId="299"/>
        </pc:sldMkLst>
        <pc:spChg chg="mod">
          <ac:chgData name="Lauren Dods" userId="S::ldods@frederick.edu::c1c50746-9055-498a-ac95-bc71751ea785" providerId="AD" clId="Web-{0A324938-C785-07ED-EBFB-0DDF1654D120}" dt="2021-10-01T14:53:30.398" v="2" actId="20577"/>
          <ac:spMkLst>
            <pc:docMk/>
            <pc:sldMk cId="673709499" sldId="299"/>
            <ac:spMk id="4" creationId="{00000000-0000-0000-0000-000000000000}"/>
          </ac:spMkLst>
        </pc:spChg>
      </pc:sldChg>
    </pc:docChg>
  </pc:docChgLst>
  <pc:docChgLst>
    <pc:chgData name="Joseph Rafter" userId="d7d9e1a3-c415-439c-a1ca-33d6ef106492" providerId="ADAL" clId="{AB11F4B4-8591-9841-9A18-9C6CB235CA55}"/>
    <pc:docChg chg="undo custSel addSld delSld modSld sldOrd">
      <pc:chgData name="Joseph Rafter" userId="d7d9e1a3-c415-439c-a1ca-33d6ef106492" providerId="ADAL" clId="{AB11F4B4-8591-9841-9A18-9C6CB235CA55}" dt="2021-09-21T17:36:07.917" v="254" actId="2696"/>
      <pc:docMkLst>
        <pc:docMk/>
      </pc:docMkLst>
      <pc:sldChg chg="modSp mod">
        <pc:chgData name="Joseph Rafter" userId="d7d9e1a3-c415-439c-a1ca-33d6ef106492" providerId="ADAL" clId="{AB11F4B4-8591-9841-9A18-9C6CB235CA55}" dt="2021-09-21T17:21:09.247" v="24" actId="20577"/>
        <pc:sldMkLst>
          <pc:docMk/>
          <pc:sldMk cId="1843069958" sldId="273"/>
        </pc:sldMkLst>
        <pc:spChg chg="mod">
          <ac:chgData name="Joseph Rafter" userId="d7d9e1a3-c415-439c-a1ca-33d6ef106492" providerId="ADAL" clId="{AB11F4B4-8591-9841-9A18-9C6CB235CA55}" dt="2021-09-21T17:21:09.247" v="24" actId="20577"/>
          <ac:spMkLst>
            <pc:docMk/>
            <pc:sldMk cId="1843069958" sldId="273"/>
            <ac:spMk id="3" creationId="{00000000-0000-0000-0000-000000000000}"/>
          </ac:spMkLst>
        </pc:spChg>
      </pc:sldChg>
      <pc:sldChg chg="modSp mod">
        <pc:chgData name="Joseph Rafter" userId="d7d9e1a3-c415-439c-a1ca-33d6ef106492" providerId="ADAL" clId="{AB11F4B4-8591-9841-9A18-9C6CB235CA55}" dt="2021-09-21T17:22:03.248" v="30" actId="255"/>
        <pc:sldMkLst>
          <pc:docMk/>
          <pc:sldMk cId="2126552681" sldId="275"/>
        </pc:sldMkLst>
        <pc:spChg chg="mod">
          <ac:chgData name="Joseph Rafter" userId="d7d9e1a3-c415-439c-a1ca-33d6ef106492" providerId="ADAL" clId="{AB11F4B4-8591-9841-9A18-9C6CB235CA55}" dt="2021-09-21T17:22:03.248" v="30" actId="255"/>
          <ac:spMkLst>
            <pc:docMk/>
            <pc:sldMk cId="2126552681" sldId="275"/>
            <ac:spMk id="4" creationId="{00000000-0000-0000-0000-000000000000}"/>
          </ac:spMkLst>
        </pc:spChg>
        <pc:spChg chg="mod">
          <ac:chgData name="Joseph Rafter" userId="d7d9e1a3-c415-439c-a1ca-33d6ef106492" providerId="ADAL" clId="{AB11F4B4-8591-9841-9A18-9C6CB235CA55}" dt="2021-09-21T17:21:38.484" v="26" actId="255"/>
          <ac:spMkLst>
            <pc:docMk/>
            <pc:sldMk cId="2126552681" sldId="275"/>
            <ac:spMk id="6" creationId="{00000000-0000-0000-0000-000000000000}"/>
          </ac:spMkLst>
        </pc:spChg>
      </pc:sldChg>
      <pc:sldChg chg="addSp delSp modSp mod">
        <pc:chgData name="Joseph Rafter" userId="d7d9e1a3-c415-439c-a1ca-33d6ef106492" providerId="ADAL" clId="{AB11F4B4-8591-9841-9A18-9C6CB235CA55}" dt="2021-09-21T17:24:59.180" v="67" actId="14100"/>
        <pc:sldMkLst>
          <pc:docMk/>
          <pc:sldMk cId="1618159154" sldId="276"/>
        </pc:sldMkLst>
        <pc:spChg chg="del">
          <ac:chgData name="Joseph Rafter" userId="d7d9e1a3-c415-439c-a1ca-33d6ef106492" providerId="ADAL" clId="{AB11F4B4-8591-9841-9A18-9C6CB235CA55}" dt="2021-09-21T17:24:23.694" v="60" actId="478"/>
          <ac:spMkLst>
            <pc:docMk/>
            <pc:sldMk cId="1618159154" sldId="276"/>
            <ac:spMk id="3" creationId="{00000000-0000-0000-0000-000000000000}"/>
          </ac:spMkLst>
        </pc:spChg>
        <pc:spChg chg="mod">
          <ac:chgData name="Joseph Rafter" userId="d7d9e1a3-c415-439c-a1ca-33d6ef106492" providerId="ADAL" clId="{AB11F4B4-8591-9841-9A18-9C6CB235CA55}" dt="2021-09-21T17:24:59.180" v="67" actId="14100"/>
          <ac:spMkLst>
            <pc:docMk/>
            <pc:sldMk cId="1618159154" sldId="276"/>
            <ac:spMk id="4" creationId="{00000000-0000-0000-0000-000000000000}"/>
          </ac:spMkLst>
        </pc:spChg>
        <pc:spChg chg="del">
          <ac:chgData name="Joseph Rafter" userId="d7d9e1a3-c415-439c-a1ca-33d6ef106492" providerId="ADAL" clId="{AB11F4B4-8591-9841-9A18-9C6CB235CA55}" dt="2021-09-21T17:23:11.721" v="51" actId="478"/>
          <ac:spMkLst>
            <pc:docMk/>
            <pc:sldMk cId="1618159154" sldId="276"/>
            <ac:spMk id="5" creationId="{00000000-0000-0000-0000-000000000000}"/>
          </ac:spMkLst>
        </pc:spChg>
        <pc:spChg chg="del">
          <ac:chgData name="Joseph Rafter" userId="d7d9e1a3-c415-439c-a1ca-33d6ef106492" providerId="ADAL" clId="{AB11F4B4-8591-9841-9A18-9C6CB235CA55}" dt="2021-09-21T17:23:09.568" v="50" actId="478"/>
          <ac:spMkLst>
            <pc:docMk/>
            <pc:sldMk cId="1618159154" sldId="276"/>
            <ac:spMk id="6" creationId="{00000000-0000-0000-0000-000000000000}"/>
          </ac:spMkLst>
        </pc:spChg>
        <pc:spChg chg="add del mod">
          <ac:chgData name="Joseph Rafter" userId="d7d9e1a3-c415-439c-a1ca-33d6ef106492" providerId="ADAL" clId="{AB11F4B4-8591-9841-9A18-9C6CB235CA55}" dt="2021-09-21T17:24:25.624" v="61" actId="478"/>
          <ac:spMkLst>
            <pc:docMk/>
            <pc:sldMk cId="1618159154" sldId="276"/>
            <ac:spMk id="13" creationId="{965AF701-19DF-944A-966C-1094080F4769}"/>
          </ac:spMkLst>
        </pc:spChg>
      </pc:sldChg>
      <pc:sldChg chg="modSp mod">
        <pc:chgData name="Joseph Rafter" userId="d7d9e1a3-c415-439c-a1ca-33d6ef106492" providerId="ADAL" clId="{AB11F4B4-8591-9841-9A18-9C6CB235CA55}" dt="2021-09-21T17:28:34.599" v="126" actId="255"/>
        <pc:sldMkLst>
          <pc:docMk/>
          <pc:sldMk cId="1109497524" sldId="277"/>
        </pc:sldMkLst>
        <pc:spChg chg="mod">
          <ac:chgData name="Joseph Rafter" userId="d7d9e1a3-c415-439c-a1ca-33d6ef106492" providerId="ADAL" clId="{AB11F4B4-8591-9841-9A18-9C6CB235CA55}" dt="2021-09-21T17:28:34.599" v="126" actId="255"/>
          <ac:spMkLst>
            <pc:docMk/>
            <pc:sldMk cId="1109497524" sldId="277"/>
            <ac:spMk id="3" creationId="{00000000-0000-0000-0000-000000000000}"/>
          </ac:spMkLst>
        </pc:spChg>
      </pc:sldChg>
      <pc:sldChg chg="modSp mod">
        <pc:chgData name="Joseph Rafter" userId="d7d9e1a3-c415-439c-a1ca-33d6ef106492" providerId="ADAL" clId="{AB11F4B4-8591-9841-9A18-9C6CB235CA55}" dt="2021-09-21T17:29:08.989" v="130" actId="20577"/>
        <pc:sldMkLst>
          <pc:docMk/>
          <pc:sldMk cId="3757915471" sldId="279"/>
        </pc:sldMkLst>
        <pc:spChg chg="mod">
          <ac:chgData name="Joseph Rafter" userId="d7d9e1a3-c415-439c-a1ca-33d6ef106492" providerId="ADAL" clId="{AB11F4B4-8591-9841-9A18-9C6CB235CA55}" dt="2021-09-21T17:29:08.989" v="130" actId="20577"/>
          <ac:spMkLst>
            <pc:docMk/>
            <pc:sldMk cId="3757915471" sldId="279"/>
            <ac:spMk id="3" creationId="{00000000-0000-0000-0000-000000000000}"/>
          </ac:spMkLst>
        </pc:spChg>
      </pc:sldChg>
      <pc:sldChg chg="addSp delSp modSp mod">
        <pc:chgData name="Joseph Rafter" userId="d7d9e1a3-c415-439c-a1ca-33d6ef106492" providerId="ADAL" clId="{AB11F4B4-8591-9841-9A18-9C6CB235CA55}" dt="2021-09-21T17:26:13.336" v="108" actId="255"/>
        <pc:sldMkLst>
          <pc:docMk/>
          <pc:sldMk cId="673709499" sldId="299"/>
        </pc:sldMkLst>
        <pc:spChg chg="del">
          <ac:chgData name="Joseph Rafter" userId="d7d9e1a3-c415-439c-a1ca-33d6ef106492" providerId="ADAL" clId="{AB11F4B4-8591-9841-9A18-9C6CB235CA55}" dt="2021-09-21T17:24:36.740" v="63" actId="478"/>
          <ac:spMkLst>
            <pc:docMk/>
            <pc:sldMk cId="673709499" sldId="299"/>
            <ac:spMk id="3" creationId="{00000000-0000-0000-0000-000000000000}"/>
          </ac:spMkLst>
        </pc:spChg>
        <pc:spChg chg="mod">
          <ac:chgData name="Joseph Rafter" userId="d7d9e1a3-c415-439c-a1ca-33d6ef106492" providerId="ADAL" clId="{AB11F4B4-8591-9841-9A18-9C6CB235CA55}" dt="2021-09-21T17:26:13.336" v="108" actId="255"/>
          <ac:spMkLst>
            <pc:docMk/>
            <pc:sldMk cId="673709499" sldId="299"/>
            <ac:spMk id="4" creationId="{00000000-0000-0000-0000-000000000000}"/>
          </ac:spMkLst>
        </pc:spChg>
        <pc:spChg chg="del">
          <ac:chgData name="Joseph Rafter" userId="d7d9e1a3-c415-439c-a1ca-33d6ef106492" providerId="ADAL" clId="{AB11F4B4-8591-9841-9A18-9C6CB235CA55}" dt="2021-09-21T17:24:12.369" v="58" actId="478"/>
          <ac:spMkLst>
            <pc:docMk/>
            <pc:sldMk cId="673709499" sldId="299"/>
            <ac:spMk id="5" creationId="{00000000-0000-0000-0000-000000000000}"/>
          </ac:spMkLst>
        </pc:spChg>
        <pc:spChg chg="del mod">
          <ac:chgData name="Joseph Rafter" userId="d7d9e1a3-c415-439c-a1ca-33d6ef106492" providerId="ADAL" clId="{AB11F4B4-8591-9841-9A18-9C6CB235CA55}" dt="2021-09-21T17:24:07.889" v="57" actId="478"/>
          <ac:spMkLst>
            <pc:docMk/>
            <pc:sldMk cId="673709499" sldId="299"/>
            <ac:spMk id="6" creationId="{00000000-0000-0000-0000-000000000000}"/>
          </ac:spMkLst>
        </pc:spChg>
        <pc:spChg chg="add del mod">
          <ac:chgData name="Joseph Rafter" userId="d7d9e1a3-c415-439c-a1ca-33d6ef106492" providerId="ADAL" clId="{AB11F4B4-8591-9841-9A18-9C6CB235CA55}" dt="2021-09-21T17:24:41.006" v="65" actId="478"/>
          <ac:spMkLst>
            <pc:docMk/>
            <pc:sldMk cId="673709499" sldId="299"/>
            <ac:spMk id="13" creationId="{5FF8BEB3-67D1-C740-B62C-F0520B05E15C}"/>
          </ac:spMkLst>
        </pc:spChg>
        <pc:picChg chg="mod">
          <ac:chgData name="Joseph Rafter" userId="d7d9e1a3-c415-439c-a1ca-33d6ef106492" providerId="ADAL" clId="{AB11F4B4-8591-9841-9A18-9C6CB235CA55}" dt="2021-09-21T17:23:37.366" v="54" actId="14100"/>
          <ac:picMkLst>
            <pc:docMk/>
            <pc:sldMk cId="673709499" sldId="299"/>
            <ac:picMk id="10" creationId="{00000000-0000-0000-0000-000000000000}"/>
          </ac:picMkLst>
        </pc:picChg>
      </pc:sldChg>
      <pc:sldChg chg="modSp mod">
        <pc:chgData name="Joseph Rafter" userId="d7d9e1a3-c415-439c-a1ca-33d6ef106492" providerId="ADAL" clId="{AB11F4B4-8591-9841-9A18-9C6CB235CA55}" dt="2021-09-21T17:29:48.399" v="133" actId="20577"/>
        <pc:sldMkLst>
          <pc:docMk/>
          <pc:sldMk cId="2258246869" sldId="300"/>
        </pc:sldMkLst>
        <pc:spChg chg="mod">
          <ac:chgData name="Joseph Rafter" userId="d7d9e1a3-c415-439c-a1ca-33d6ef106492" providerId="ADAL" clId="{AB11F4B4-8591-9841-9A18-9C6CB235CA55}" dt="2021-09-21T17:29:48.399" v="133" actId="20577"/>
          <ac:spMkLst>
            <pc:docMk/>
            <pc:sldMk cId="2258246869" sldId="300"/>
            <ac:spMk id="3" creationId="{00000000-0000-0000-0000-000000000000}"/>
          </ac:spMkLst>
        </pc:spChg>
      </pc:sldChg>
      <pc:sldChg chg="modSp mod">
        <pc:chgData name="Joseph Rafter" userId="d7d9e1a3-c415-439c-a1ca-33d6ef106492" providerId="ADAL" clId="{AB11F4B4-8591-9841-9A18-9C6CB235CA55}" dt="2021-09-21T17:29:39.614" v="132" actId="20577"/>
        <pc:sldMkLst>
          <pc:docMk/>
          <pc:sldMk cId="3195832878" sldId="301"/>
        </pc:sldMkLst>
        <pc:spChg chg="mod">
          <ac:chgData name="Joseph Rafter" userId="d7d9e1a3-c415-439c-a1ca-33d6ef106492" providerId="ADAL" clId="{AB11F4B4-8591-9841-9A18-9C6CB235CA55}" dt="2021-09-21T17:29:39.614" v="132" actId="20577"/>
          <ac:spMkLst>
            <pc:docMk/>
            <pc:sldMk cId="3195832878" sldId="301"/>
            <ac:spMk id="3" creationId="{00000000-0000-0000-0000-000000000000}"/>
          </ac:spMkLst>
        </pc:spChg>
      </pc:sldChg>
      <pc:sldChg chg="modSp mod">
        <pc:chgData name="Joseph Rafter" userId="d7d9e1a3-c415-439c-a1ca-33d6ef106492" providerId="ADAL" clId="{AB11F4B4-8591-9841-9A18-9C6CB235CA55}" dt="2021-09-21T17:29:30.962" v="131" actId="20577"/>
        <pc:sldMkLst>
          <pc:docMk/>
          <pc:sldMk cId="2453039098" sldId="302"/>
        </pc:sldMkLst>
        <pc:spChg chg="mod">
          <ac:chgData name="Joseph Rafter" userId="d7d9e1a3-c415-439c-a1ca-33d6ef106492" providerId="ADAL" clId="{AB11F4B4-8591-9841-9A18-9C6CB235CA55}" dt="2021-09-21T17:29:30.962" v="131" actId="20577"/>
          <ac:spMkLst>
            <pc:docMk/>
            <pc:sldMk cId="2453039098" sldId="302"/>
            <ac:spMk id="3" creationId="{00000000-0000-0000-0000-000000000000}"/>
          </ac:spMkLst>
        </pc:spChg>
      </pc:sldChg>
      <pc:sldChg chg="modSp mod">
        <pc:chgData name="Joseph Rafter" userId="d7d9e1a3-c415-439c-a1ca-33d6ef106492" providerId="ADAL" clId="{AB11F4B4-8591-9841-9A18-9C6CB235CA55}" dt="2021-09-21T17:29:03.142" v="129" actId="20577"/>
        <pc:sldMkLst>
          <pc:docMk/>
          <pc:sldMk cId="3015488458" sldId="303"/>
        </pc:sldMkLst>
        <pc:spChg chg="mod">
          <ac:chgData name="Joseph Rafter" userId="d7d9e1a3-c415-439c-a1ca-33d6ef106492" providerId="ADAL" clId="{AB11F4B4-8591-9841-9A18-9C6CB235CA55}" dt="2021-09-21T17:29:03.142" v="129" actId="20577"/>
          <ac:spMkLst>
            <pc:docMk/>
            <pc:sldMk cId="3015488458" sldId="303"/>
            <ac:spMk id="3" creationId="{00000000-0000-0000-0000-000000000000}"/>
          </ac:spMkLst>
        </pc:spChg>
        <pc:picChg chg="mod">
          <ac:chgData name="Joseph Rafter" userId="d7d9e1a3-c415-439c-a1ca-33d6ef106492" providerId="ADAL" clId="{AB11F4B4-8591-9841-9A18-9C6CB235CA55}" dt="2021-09-21T17:28:56.608" v="128" actId="14100"/>
          <ac:picMkLst>
            <pc:docMk/>
            <pc:sldMk cId="3015488458" sldId="303"/>
            <ac:picMk id="8" creationId="{00000000-0000-0000-0000-000000000000}"/>
          </ac:picMkLst>
        </pc:picChg>
      </pc:sldChg>
      <pc:sldChg chg="modSp mod">
        <pc:chgData name="Joseph Rafter" userId="d7d9e1a3-c415-439c-a1ca-33d6ef106492" providerId="ADAL" clId="{AB11F4B4-8591-9841-9A18-9C6CB235CA55}" dt="2021-09-21T17:28:49.665" v="127" actId="20577"/>
        <pc:sldMkLst>
          <pc:docMk/>
          <pc:sldMk cId="4020910779" sldId="304"/>
        </pc:sldMkLst>
        <pc:spChg chg="mod">
          <ac:chgData name="Joseph Rafter" userId="d7d9e1a3-c415-439c-a1ca-33d6ef106492" providerId="ADAL" clId="{AB11F4B4-8591-9841-9A18-9C6CB235CA55}" dt="2021-09-21T17:28:49.665" v="127" actId="20577"/>
          <ac:spMkLst>
            <pc:docMk/>
            <pc:sldMk cId="4020910779" sldId="304"/>
            <ac:spMk id="3" creationId="{00000000-0000-0000-0000-000000000000}"/>
          </ac:spMkLst>
        </pc:spChg>
      </pc:sldChg>
      <pc:sldChg chg="addSp delSp modSp mod modNotesTx">
        <pc:chgData name="Joseph Rafter" userId="d7d9e1a3-c415-439c-a1ca-33d6ef106492" providerId="ADAL" clId="{AB11F4B4-8591-9841-9A18-9C6CB235CA55}" dt="2021-09-21T17:36:00.620" v="253" actId="1076"/>
        <pc:sldMkLst>
          <pc:docMk/>
          <pc:sldMk cId="1188279992" sldId="305"/>
        </pc:sldMkLst>
        <pc:spChg chg="mod">
          <ac:chgData name="Joseph Rafter" userId="d7d9e1a3-c415-439c-a1ca-33d6ef106492" providerId="ADAL" clId="{AB11F4B4-8591-9841-9A18-9C6CB235CA55}" dt="2021-09-21T17:30:58.733" v="231" actId="120"/>
          <ac:spMkLst>
            <pc:docMk/>
            <pc:sldMk cId="1188279992" sldId="305"/>
            <ac:spMk id="2" creationId="{00000000-0000-0000-0000-000000000000}"/>
          </ac:spMkLst>
        </pc:spChg>
        <pc:spChg chg="mod">
          <ac:chgData name="Joseph Rafter" userId="d7d9e1a3-c415-439c-a1ca-33d6ef106492" providerId="ADAL" clId="{AB11F4B4-8591-9841-9A18-9C6CB235CA55}" dt="2021-09-21T17:35:29.565" v="249" actId="20577"/>
          <ac:spMkLst>
            <pc:docMk/>
            <pc:sldMk cId="1188279992" sldId="305"/>
            <ac:spMk id="3" creationId="{00000000-0000-0000-0000-000000000000}"/>
          </ac:spMkLst>
        </pc:spChg>
        <pc:picChg chg="add del mod">
          <ac:chgData name="Joseph Rafter" userId="d7d9e1a3-c415-439c-a1ca-33d6ef106492" providerId="ADAL" clId="{AB11F4B4-8591-9841-9A18-9C6CB235CA55}" dt="2021-09-21T17:35:37.368" v="250" actId="478"/>
          <ac:picMkLst>
            <pc:docMk/>
            <pc:sldMk cId="1188279992" sldId="305"/>
            <ac:picMk id="10" creationId="{3E9656D4-3E4C-654B-AF42-DFBDD730A099}"/>
          </ac:picMkLst>
        </pc:picChg>
        <pc:picChg chg="add mod">
          <ac:chgData name="Joseph Rafter" userId="d7d9e1a3-c415-439c-a1ca-33d6ef106492" providerId="ADAL" clId="{AB11F4B4-8591-9841-9A18-9C6CB235CA55}" dt="2021-09-21T17:36:00.620" v="253" actId="1076"/>
          <ac:picMkLst>
            <pc:docMk/>
            <pc:sldMk cId="1188279992" sldId="305"/>
            <ac:picMk id="12" creationId="{1F150971-306D-2140-9AC9-E2E2BE54DC40}"/>
          </ac:picMkLst>
        </pc:picChg>
      </pc:sldChg>
      <pc:sldChg chg="del">
        <pc:chgData name="Joseph Rafter" userId="d7d9e1a3-c415-439c-a1ca-33d6ef106492" providerId="ADAL" clId="{AB11F4B4-8591-9841-9A18-9C6CB235CA55}" dt="2021-09-21T17:36:07.917" v="254" actId="2696"/>
        <pc:sldMkLst>
          <pc:docMk/>
          <pc:sldMk cId="1440710964" sldId="306"/>
        </pc:sldMkLst>
      </pc:sldChg>
      <pc:sldChg chg="modSp add mod ord">
        <pc:chgData name="Joseph Rafter" userId="d7d9e1a3-c415-439c-a1ca-33d6ef106492" providerId="ADAL" clId="{AB11F4B4-8591-9841-9A18-9C6CB235CA55}" dt="2021-09-21T17:35:10.572" v="244" actId="20578"/>
        <pc:sldMkLst>
          <pc:docMk/>
          <pc:sldMk cId="1355108304" sldId="307"/>
        </pc:sldMkLst>
        <pc:spChg chg="mod">
          <ac:chgData name="Joseph Rafter" userId="d7d9e1a3-c415-439c-a1ca-33d6ef106492" providerId="ADAL" clId="{AB11F4B4-8591-9841-9A18-9C6CB235CA55}" dt="2021-09-21T17:34:55.896" v="243" actId="255"/>
          <ac:spMkLst>
            <pc:docMk/>
            <pc:sldMk cId="1355108304" sldId="30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DFC1B-4BC3-4837-9E50-A692DD449BA0}" type="datetimeFigureOut">
              <a:rPr lang="en-US" smtClean="0"/>
              <a:t>10/14/2021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2ACFC-391D-4168-B1DF-EB9513ABC1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8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S&amp;T program justification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The Homeland Security Advanced Research Projects Agency (HSARPA) oversees a variety of programs and projects to ensure and improve the security of our nation. 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Cutting edge research.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Research brings revolutionary changes to technology enhancing the capabilities to protect the nation.</a:t>
            </a:r>
            <a:endParaRPr lang="en-US" dirty="0">
              <a:cs typeface="Calibri" panose="020F0502020204030204"/>
            </a:endParaRP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1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Research and development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S&amp;T delivers innovative solutions.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Collaborates with partners in local and state governments, laboratories, industry, and academia to build technologies.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Goal is to connect partners with end-users to ensure products can be transitioned to the commercial market (DHS S&amp;T). </a:t>
            </a:r>
            <a:endParaRPr lang="en-US" dirty="0">
              <a:cs typeface="Calibri" panose="020F0502020204030204"/>
            </a:endParaRP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402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Standards and guidelines 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Standards/guidelines offers a technical framework to enable sound decision making in the following: trade studies, system performance, risk, cost and schedule.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Assist first responders and law enforcement to answer the basic question, “what equipment will do the job?”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Improves the technology being developed.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Ensures performance requirements</a:t>
            </a:r>
            <a:endParaRPr lang="en-US" dirty="0">
              <a:cs typeface="Calibri" panose="020F0502020204030204"/>
            </a:endParaRP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71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Borders security: nuclear and radiological detection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S&amp;T invest in border security research and development of technologies to secure the borders by air, land, and port of entry.</a:t>
            </a:r>
            <a:endParaRPr lang="en-US" dirty="0">
              <a:cs typeface="Calibri" panose="020F0502020204030204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Research and development will provide solutions to prevent illegal entry of persons, weapons (nuclear &amp; radiological), contraband, and dangerous goods from entering the U.S. </a:t>
            </a:r>
            <a:endParaRPr lang="en-US" dirty="0">
              <a:cs typeface="Calibri" panose="020F0502020204030204"/>
            </a:endParaRP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1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Project BioDefense </a:t>
            </a:r>
            <a:endParaRPr lang="en-US" dirty="0">
              <a:cs typeface="Calibri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National initiative</a:t>
            </a:r>
            <a:endParaRPr lang="en-US" dirty="0">
              <a:cs typeface="Calibri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Supports the advancement of early detection capabilities for timelier acquisition of relevant information.</a:t>
            </a:r>
            <a:endParaRPr lang="en-US" dirty="0">
              <a:cs typeface="Calibri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One of three initiatives from the President of the United States to improve national preparedness. </a:t>
            </a:r>
            <a:endParaRPr lang="en-US" dirty="0">
              <a:cs typeface="Calibri"/>
            </a:endParaRPr>
          </a:p>
          <a:p>
            <a:pPr marL="285750" indent="-285750">
              <a:buFont typeface="Calibri"/>
              <a:buChar char="•"/>
            </a:pPr>
            <a:r>
              <a:rPr lang="en-US" dirty="0"/>
              <a:t>Considers public health needs. </a:t>
            </a:r>
            <a:endParaRPr lang="en-US" dirty="0">
              <a:cs typeface="Calibri"/>
            </a:endParaRP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1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UNIT 2</a:t>
            </a:r>
            <a:r>
              <a:rPr lang="en-US" b="1" kern="1200" dirty="0">
                <a:effectLst/>
              </a:rPr>
              <a:t>:</a:t>
            </a:r>
            <a:r>
              <a:rPr lang="en-US" b="1" dirty="0"/>
              <a:t> Science </a:t>
            </a:r>
            <a:r>
              <a:rPr lang="en-US" b="1" kern="1200" dirty="0">
                <a:effectLst/>
              </a:rPr>
              <a:t>and </a:t>
            </a:r>
            <a:r>
              <a:rPr lang="en-US" b="1" dirty="0"/>
              <a:t>Technology in Homeland Security </a:t>
            </a:r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dirty="0"/>
              <a:t>LESSON 3</a:t>
            </a:r>
            <a:r>
              <a:rPr lang="en-US" kern="1200" dirty="0">
                <a:effectLst/>
              </a:rPr>
              <a:t>:</a:t>
            </a:r>
            <a:r>
              <a:rPr lang="en-US" dirty="0"/>
              <a:t> S&amp;T Programs for Defense Against Catastrophic Threats  </a:t>
            </a:r>
            <a:endParaRPr lang="en-US" dirty="0">
              <a:ea typeface="+mn-ea"/>
              <a:cs typeface="+mn-cs"/>
            </a:endParaRPr>
          </a:p>
          <a:p>
            <a:r>
              <a:rPr lang="en-US" dirty="0"/>
              <a:t>Project BioWatch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DHS program that provides air-monitoring, analysis, notification procedures, and risk assessments to 30 or more jurisdictions. </a:t>
            </a:r>
            <a:endParaRPr lang="en-US" dirty="0">
              <a:cs typeface="Calibri"/>
            </a:endParaRP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BioWatch stakeholders include public health, emergency management, law enforcement, labs, scientific and environmental health organizations.</a:t>
            </a:r>
            <a:endParaRPr lang="en-US" dirty="0">
              <a:cs typeface="Calibri"/>
            </a:endParaRP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BioWatch continues to evolve as threats change. BioWatch will be upgraded to achieve the following: better address a wide arrange of bioterrorism threats, provide real-time data across the Homeland Security enterprise, and improve information sharing between federal, state, and local operators. 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63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0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2ACFC-391D-4168-B1DF-EB9513ABC1B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9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F4DE5-8F06-451D-AF6D-11FCF19047AA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F89-C734-4B11-AB76-A7A116B9781D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56DA-19BE-4031-A8FA-713738E434AE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0408C-1447-4236-96D5-664A3DB91A1F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BB29A-E013-46D5-BC1C-6BE354B79F77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AFB2B-D824-4D45-AB14-57554964694D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9BCD3-F4AA-414B-834B-388AEAC25680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4E1C-2D80-42B3-A4DA-3532A808BB71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AF551-5C87-4A25-BED4-F138F210239F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AF1BF-49F9-4EC8-BA6A-E5CE5BE99C46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0BAD1-FE43-4829-963B-DD5B59052094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AA8AB-F10B-4656-B1B6-B3F3D311D966}" type="datetime1">
              <a:rPr lang="en-US" smtClean="0"/>
              <a:t>10/14/2021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E07B2-548A-814F-9F0B-5A21D72BDEBA}" type="slidenum">
              <a:rPr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mwr/preview/mmwrhtml/su5301a13.htm" TargetMode="External"/><Relationship Id="rId2" Type="http://schemas.openxmlformats.org/officeDocument/2006/relationships/hyperlink" Target="https://fas.org/pir-pubs/fas-symposium-provides-recommendations-to-next-administration-on-catastrophic-threats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hyperlink" Target="http://www.dhs.gov/st-hsarpa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dhs.gov/st-hsarpa" TargetMode="External"/><Relationship Id="rId7" Type="http://schemas.openxmlformats.org/officeDocument/2006/relationships/hyperlink" Target="https://www.belfercenter.org/publication/threat-perceptions-and-drivers-change-nuclear-security-around-world-results-survey" TargetMode="External"/><Relationship Id="rId2" Type="http://schemas.openxmlformats.org/officeDocument/2006/relationships/hyperlink" Target="https://www.cdc.gov/mmwr/preview/mmwrhtml/su5301a13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as.org/pir-pubs/fas-symposium-provides-recommendations-to-next-administration-on-catastrophic-threats/" TargetMode="External"/><Relationship Id="rId5" Type="http://schemas.openxmlformats.org/officeDocument/2006/relationships/hyperlink" Target="http://www.nti.org/gsn/article/dhs-advised-hold-developing-next-gen-biowatch-sensors/" TargetMode="External"/><Relationship Id="rId4" Type="http://schemas.openxmlformats.org/officeDocument/2006/relationships/hyperlink" Target="http://ajpmonline.wordpress.com/2011/11/15/cdc%E2%80%99s-biosense-2-0-bringing-together-the-science-and-practice-of-public-health-surveillance-4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Homeland Security </a:t>
            </a:r>
            <a:r>
              <a:rPr lang="en-US" dirty="0" smtClean="0"/>
              <a:t>Sciences </a:t>
            </a:r>
            <a:r>
              <a:rPr lang="en-US" dirty="0"/>
              <a:t>I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753196"/>
            <a:ext cx="7772400" cy="365279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ea typeface="+mn-lt"/>
                <a:cs typeface="+mn-lt"/>
              </a:rPr>
              <a:t>UNIT 2: Science and Technology in Homeland Security </a:t>
            </a:r>
            <a:endParaRPr lang="en-US" sz="2800" dirty="0">
              <a:ea typeface="+mn-lt"/>
              <a:cs typeface="+mn-lt"/>
            </a:endParaRPr>
          </a:p>
          <a:p>
            <a:endParaRPr lang="en-US" sz="2800" dirty="0" smtClean="0">
              <a:ea typeface="+mn-lt"/>
              <a:cs typeface="+mn-lt"/>
            </a:endParaRPr>
          </a:p>
          <a:p>
            <a:r>
              <a:rPr lang="en-US" sz="2800" dirty="0" smtClean="0">
                <a:ea typeface="+mn-lt"/>
                <a:cs typeface="+mn-lt"/>
              </a:rPr>
              <a:t>LESSON 3</a:t>
            </a:r>
            <a:r>
              <a:rPr lang="en-US" sz="2800" dirty="0">
                <a:ea typeface="+mn-lt"/>
                <a:cs typeface="+mn-lt"/>
              </a:rPr>
              <a:t>: Science &amp; Technology Programs for Defense Against Catastrophic </a:t>
            </a:r>
            <a:r>
              <a:rPr lang="en-US" sz="2800" dirty="0" smtClean="0">
                <a:ea typeface="+mn-lt"/>
                <a:cs typeface="+mn-lt"/>
              </a:rPr>
              <a:t>Threats</a:t>
            </a:r>
            <a:endParaRPr lang="en-US" dirty="0"/>
          </a:p>
          <a:p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7" y="5109004"/>
            <a:ext cx="2109089" cy="1629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0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Project </a:t>
            </a:r>
            <a:r>
              <a:rPr lang="en-US" dirty="0">
                <a:ea typeface="+mj-lt"/>
                <a:cs typeface="+mj-lt"/>
              </a:rPr>
              <a:t>BioDefense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National </a:t>
            </a:r>
            <a:r>
              <a:rPr lang="en-US" sz="1800" dirty="0" smtClean="0">
                <a:ea typeface="+mn-lt"/>
                <a:cs typeface="+mn-lt"/>
              </a:rPr>
              <a:t>initiative.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ea typeface="+mn-lt"/>
                <a:cs typeface="+mn-lt"/>
              </a:rPr>
              <a:t>Supports the advancement of early detection capabilities for timelier acquisition of relevant information.</a:t>
            </a:r>
          </a:p>
          <a:p>
            <a:r>
              <a:rPr lang="en-US" sz="1800" dirty="0">
                <a:ea typeface="+mn-lt"/>
                <a:cs typeface="+mn-lt"/>
              </a:rPr>
              <a:t>One of three initiatives from the </a:t>
            </a:r>
            <a:r>
              <a:rPr lang="en-US" sz="1800" dirty="0" smtClean="0">
                <a:ea typeface="+mn-lt"/>
                <a:cs typeface="+mn-lt"/>
              </a:rPr>
              <a:t>president </a:t>
            </a:r>
            <a:r>
              <a:rPr lang="en-US" sz="1800" dirty="0">
                <a:ea typeface="+mn-lt"/>
                <a:cs typeface="+mn-lt"/>
              </a:rPr>
              <a:t>of the United States to improve national preparedness. </a:t>
            </a:r>
          </a:p>
          <a:p>
            <a:r>
              <a:rPr lang="en-US" sz="1800" dirty="0">
                <a:ea typeface="+mn-lt"/>
                <a:cs typeface="+mn-lt"/>
              </a:rPr>
              <a:t>Considers public health needs. </a:t>
            </a: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9" name="Picture 9" descr="A picture containing indoor, standing&#10;&#10;Description automatically generated">
            <a:extLst>
              <a:ext uri="{FF2B5EF4-FFF2-40B4-BE49-F238E27FC236}">
                <a16:creationId xmlns:a16="http://schemas.microsoft.com/office/drawing/2014/main" id="{C79EC5CC-D06E-49D1-9EA4-85A6F13CA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36" y="2201736"/>
            <a:ext cx="2743200" cy="1969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7469E3-E10D-469C-A62E-E6681D6731CA}"/>
              </a:ext>
            </a:extLst>
          </p:cNvPr>
          <p:cNvSpPr txBox="1"/>
          <p:nvPr/>
        </p:nvSpPr>
        <p:spPr>
          <a:xfrm>
            <a:off x="5359400" y="4239491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https://www.nbcnews.com/id/wbna14083374</a:t>
            </a:r>
          </a:p>
        </p:txBody>
      </p:sp>
    </p:spTree>
    <p:extLst>
      <p:ext uri="{BB962C8B-B14F-4D97-AF65-F5344CB8AC3E}">
        <p14:creationId xmlns:p14="http://schemas.microsoft.com/office/powerpoint/2010/main" val="31958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Project </a:t>
            </a:r>
            <a:r>
              <a:rPr lang="en-US" dirty="0">
                <a:cs typeface="Calibri"/>
              </a:rPr>
              <a:t>BioWatch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49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ea typeface="+mn-lt"/>
                <a:cs typeface="+mn-lt"/>
              </a:rPr>
              <a:t>DHS program that provides air-monitoring, analysis, notification procedures, and risk assessments to 30 or more jurisdictions. </a:t>
            </a:r>
          </a:p>
          <a:p>
            <a:r>
              <a:rPr lang="en-US" sz="1600" dirty="0">
                <a:ea typeface="+mn-lt"/>
                <a:cs typeface="+mn-lt"/>
              </a:rPr>
              <a:t>BioWatch</a:t>
            </a:r>
            <a:r>
              <a:rPr lang="en-US" sz="1600" dirty="0">
                <a:ea typeface="+mn-lt"/>
                <a:cs typeface="+mn-lt"/>
              </a:rPr>
              <a:t> stakeholders include public health, emergency management, law enforcement, labs, </a:t>
            </a:r>
            <a:r>
              <a:rPr lang="en-US" sz="1600" dirty="0" smtClean="0">
                <a:ea typeface="+mn-lt"/>
                <a:cs typeface="+mn-lt"/>
              </a:rPr>
              <a:t>and scientific </a:t>
            </a:r>
            <a:r>
              <a:rPr lang="en-US" sz="1600" dirty="0">
                <a:ea typeface="+mn-lt"/>
                <a:cs typeface="+mn-lt"/>
              </a:rPr>
              <a:t>and environmental health organizations.</a:t>
            </a:r>
          </a:p>
          <a:p>
            <a:r>
              <a:rPr lang="en-US" sz="1600" dirty="0">
                <a:ea typeface="+mn-lt"/>
                <a:cs typeface="+mn-lt"/>
              </a:rPr>
              <a:t>BioWatch</a:t>
            </a:r>
            <a:r>
              <a:rPr lang="en-US" sz="1600" dirty="0">
                <a:ea typeface="+mn-lt"/>
                <a:cs typeface="+mn-lt"/>
              </a:rPr>
              <a:t> continues to evolve as threats change. </a:t>
            </a:r>
            <a:r>
              <a:rPr lang="en-US" sz="1600" dirty="0">
                <a:ea typeface="+mn-lt"/>
                <a:cs typeface="+mn-lt"/>
              </a:rPr>
              <a:t>BioWatch</a:t>
            </a:r>
            <a:r>
              <a:rPr lang="en-US" sz="1600" dirty="0">
                <a:ea typeface="+mn-lt"/>
                <a:cs typeface="+mn-lt"/>
              </a:rPr>
              <a:t> will be upgraded to achieve the following: better address a wide arrange of bioterrorism threats, provide real-time data across the Homeland Security enterprise, and improve information sharing between federal, state, and local operators</a:t>
            </a:r>
            <a:r>
              <a:rPr lang="en-US" sz="1600" dirty="0" smtClean="0">
                <a:ea typeface="+mn-lt"/>
                <a:cs typeface="+mn-lt"/>
              </a:rPr>
              <a:t>.</a:t>
            </a:r>
            <a:endParaRPr lang="en-US" sz="1600" dirty="0">
              <a:ea typeface="+mn-lt"/>
              <a:cs typeface="+mn-lt"/>
            </a:endParaRPr>
          </a:p>
          <a:p>
            <a:pPr indent="0">
              <a:buNone/>
            </a:pPr>
            <a:endParaRPr lang="en-US" sz="1600" dirty="0">
              <a:ea typeface="+mn-lt"/>
              <a:cs typeface="+mn-lt"/>
            </a:endParaRP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3C4CA97-4198-4B21-9B90-976502E61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491" y="2299451"/>
            <a:ext cx="2904836" cy="1635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1BC9C5-B39C-44E9-BC70-D7ACDD946041}"/>
              </a:ext>
            </a:extLst>
          </p:cNvPr>
          <p:cNvSpPr txBox="1"/>
          <p:nvPr/>
        </p:nvSpPr>
        <p:spPr>
          <a:xfrm>
            <a:off x="5601854" y="3985491"/>
            <a:ext cx="2870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https://www.latimes.com/politics/la-na-pol-biowatch-replacement-20190215-story.html</a:t>
            </a:r>
          </a:p>
        </p:txBody>
      </p:sp>
    </p:spTree>
    <p:extLst>
      <p:ext uri="{BB962C8B-B14F-4D97-AF65-F5344CB8AC3E}">
        <p14:creationId xmlns:p14="http://schemas.microsoft.com/office/powerpoint/2010/main" val="22582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dirty="0">
                <a:cs typeface="Calibri"/>
              </a:rPr>
              <a:t>Student Activity: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Bio Program 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Prepare a report: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Explain the difference between Project </a:t>
            </a:r>
            <a:r>
              <a:rPr lang="en-US" sz="2400" dirty="0"/>
              <a:t>BioDefense</a:t>
            </a:r>
            <a:r>
              <a:rPr lang="en-US" sz="2400" dirty="0"/>
              <a:t> and Project </a:t>
            </a:r>
            <a:r>
              <a:rPr lang="en-US" sz="2400" dirty="0"/>
              <a:t>BioWatch</a:t>
            </a:r>
            <a:r>
              <a:rPr lang="en-US" sz="2400" dirty="0"/>
              <a:t>. Pay particular attention to the public health aspects.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10" name="Picture 9" descr="Man working in laboratory">
            <a:extLst>
              <a:ext uri="{FF2B5EF4-FFF2-40B4-BE49-F238E27FC236}">
                <a16:creationId xmlns:a16="http://schemas.microsoft.com/office/drawing/2014/main" id="{3E9656D4-3E4C-654B-AF42-DFBDD730A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318" y="2270170"/>
            <a:ext cx="3479887" cy="23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l"/>
            <a:r>
              <a:rPr lang="en-US" dirty="0">
                <a:cs typeface="Calibri"/>
              </a:rPr>
              <a:t>Student Activity: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Bio Program 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Prepare for a discussion: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What should be the highest priority science and technology initiatives or systems in place to contribute most significantly to U.S. homeland security?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12" name="Picture 11" descr="Doctors discussing test results">
            <a:extLst>
              <a:ext uri="{FF2B5EF4-FFF2-40B4-BE49-F238E27FC236}">
                <a16:creationId xmlns:a16="http://schemas.microsoft.com/office/drawing/2014/main" id="{1F150971-306D-2140-9AC9-E2E2BE54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258" y="2322544"/>
            <a:ext cx="3693226" cy="2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Lesson Focus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Objective: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The student will:</a:t>
            </a:r>
          </a:p>
          <a:p>
            <a:r>
              <a:rPr lang="en-US" sz="2000" dirty="0"/>
              <a:t>Explain the public health significance of Project </a:t>
            </a:r>
            <a:r>
              <a:rPr lang="en-US" sz="2000" dirty="0"/>
              <a:t>BioSense</a:t>
            </a:r>
            <a:r>
              <a:rPr lang="en-US" sz="2000" dirty="0"/>
              <a:t> and Project </a:t>
            </a:r>
            <a:r>
              <a:rPr lang="en-US" sz="2000" dirty="0"/>
              <a:t>BioWatch</a:t>
            </a:r>
            <a:r>
              <a:rPr lang="en-US" sz="2000" dirty="0"/>
              <a:t>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Topics</a:t>
            </a:r>
            <a:r>
              <a:rPr lang="en-US" dirty="0"/>
              <a:t>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S&amp;T program justification</a:t>
            </a:r>
          </a:p>
          <a:p>
            <a:r>
              <a:rPr lang="en-US" sz="2000" dirty="0"/>
              <a:t>Research and development </a:t>
            </a:r>
          </a:p>
          <a:p>
            <a:r>
              <a:rPr lang="en-US" sz="2000" dirty="0"/>
              <a:t>Detection and prevention</a:t>
            </a:r>
          </a:p>
          <a:p>
            <a:r>
              <a:rPr lang="en-US" sz="2000" dirty="0"/>
              <a:t>Standards and guidelines</a:t>
            </a:r>
          </a:p>
          <a:p>
            <a:r>
              <a:rPr lang="en-US" sz="2000" dirty="0"/>
              <a:t>Borders security: nuclear and radiological detection</a:t>
            </a:r>
          </a:p>
          <a:p>
            <a:r>
              <a:rPr lang="en-US" sz="2000" dirty="0"/>
              <a:t>Project </a:t>
            </a:r>
            <a:r>
              <a:rPr lang="en-US" sz="2000" dirty="0"/>
              <a:t>BioSense</a:t>
            </a:r>
            <a:endParaRPr lang="en-US" sz="2000" dirty="0"/>
          </a:p>
          <a:p>
            <a:r>
              <a:rPr lang="en-US" sz="2000" dirty="0"/>
              <a:t>Project </a:t>
            </a:r>
            <a:r>
              <a:rPr lang="en-US" sz="2000" dirty="0"/>
              <a:t>BioWatch</a:t>
            </a:r>
            <a:r>
              <a:rPr lang="en-US" sz="2000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7" y="5501016"/>
            <a:ext cx="1601793" cy="12377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5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Lesson Resources: Student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82548"/>
            <a:ext cx="8229600" cy="45436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Websites: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Recommendations to Prevent Catastrophic Threats. Federation of American Scientists </a:t>
            </a:r>
            <a:r>
              <a:rPr lang="en-US" sz="2000" u="sng" dirty="0">
                <a:ea typeface="+mn-lt"/>
                <a:cs typeface="+mn-lt"/>
                <a:hlinkClick r:id="rId2"/>
              </a:rPr>
              <a:t>https://fas.org/pir-pubs/fas-symposium-provides-recommendations-to-next-administration-on-catastrophic-threats/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CDC. (2004). </a:t>
            </a:r>
            <a:r>
              <a:rPr lang="en-US" sz="2000" dirty="0">
                <a:ea typeface="+mn-lt"/>
                <a:cs typeface="+mn-lt"/>
              </a:rPr>
              <a:t>BioSense</a:t>
            </a:r>
            <a:r>
              <a:rPr lang="en-US" sz="2000" dirty="0">
                <a:ea typeface="+mn-lt"/>
                <a:cs typeface="+mn-lt"/>
              </a:rPr>
              <a:t> Program </a:t>
            </a:r>
            <a:r>
              <a:rPr lang="en-US" sz="2000" u="sng" dirty="0">
                <a:ea typeface="+mn-lt"/>
                <a:cs typeface="+mn-lt"/>
                <a:hlinkClick r:id="rId3"/>
              </a:rPr>
              <a:t>https://www.cdc.gov/mmwr/preview/mmwrhtml/su5301a13.htm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DHS. (2021). Science and Technology Directorate, Homeland Security Advanced Research Projects Agency </a:t>
            </a:r>
            <a:r>
              <a:rPr lang="en-US" sz="2000" u="sng" dirty="0">
                <a:ea typeface="+mn-lt"/>
                <a:cs typeface="+mn-lt"/>
                <a:hlinkClick r:id="rId4"/>
              </a:rPr>
              <a:t>http://www.dhs.gov/st-hsarpa</a:t>
            </a:r>
            <a:endParaRPr lang="en-US" sz="20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u="sng" dirty="0">
              <a:cs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0216"/>
            <a:ext cx="1447540" cy="11185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Lesson Resources: Teacher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1582548"/>
            <a:ext cx="8229599" cy="45436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CDC. (2004). </a:t>
            </a:r>
            <a:r>
              <a:rPr lang="en-US" sz="1400" dirty="0">
                <a:ea typeface="+mn-lt"/>
                <a:cs typeface="+mn-lt"/>
              </a:rPr>
              <a:t>BioSense</a:t>
            </a:r>
            <a:r>
              <a:rPr lang="en-US" sz="1400" dirty="0">
                <a:ea typeface="+mn-lt"/>
                <a:cs typeface="+mn-lt"/>
              </a:rPr>
              <a:t> Program </a:t>
            </a:r>
            <a:r>
              <a:rPr lang="en-US" sz="1400" u="sng" dirty="0">
                <a:ea typeface="+mn-lt"/>
                <a:cs typeface="+mn-lt"/>
                <a:hlinkClick r:id="rId2"/>
              </a:rPr>
              <a:t>https://www.cdc.gov/mmwr/preview/mmwrhtml/su5301a13.htm</a:t>
            </a:r>
            <a:r>
              <a:rPr lang="en-US" sz="1400" dirty="0">
                <a:ea typeface="+mn-lt"/>
                <a:cs typeface="+mn-lt"/>
              </a:rPr>
              <a:t> 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DHS. (2021). Science and Technology Directorate, Homeland Security Advanced Research Projects Agency </a:t>
            </a:r>
            <a:r>
              <a:rPr lang="en-US" sz="1400" u="sng" dirty="0">
                <a:ea typeface="+mn-lt"/>
                <a:cs typeface="+mn-lt"/>
                <a:hlinkClick r:id="rId3"/>
              </a:rPr>
              <a:t>http://www.dhs.gov/st-hsarpa</a:t>
            </a:r>
            <a:endParaRPr lang="en-US" sz="14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Kass-Hout</a:t>
            </a:r>
            <a:r>
              <a:rPr lang="en-US" sz="1400" dirty="0">
                <a:ea typeface="+mn-lt"/>
                <a:cs typeface="+mn-lt"/>
              </a:rPr>
              <a:t>, T. A. (2009). </a:t>
            </a:r>
            <a:r>
              <a:rPr lang="en-US" sz="1400" dirty="0">
                <a:ea typeface="+mn-lt"/>
                <a:cs typeface="+mn-lt"/>
              </a:rPr>
              <a:t>BioSense</a:t>
            </a:r>
            <a:r>
              <a:rPr lang="en-US" sz="1400" dirty="0">
                <a:ea typeface="+mn-lt"/>
                <a:cs typeface="+mn-lt"/>
              </a:rPr>
              <a:t> Program: Going Forward. Eighth Annual International Society for Disease Surveillance (ISDS) Conference </a:t>
            </a:r>
            <a:r>
              <a:rPr lang="en-US" sz="1400" u="sng" dirty="0">
                <a:ea typeface="+mn-lt"/>
                <a:cs typeface="+mn-lt"/>
                <a:hlinkClick r:id="rId4"/>
              </a:rPr>
              <a:t>http://ajpmonline.wordpress.com/2011/11/15/cdc%E2%80%99s-biosense-2-0-bringing-together-the-science-and-practice-of-public-health-surveillance-4/</a:t>
            </a:r>
            <a:endParaRPr lang="en-US" sz="14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NTI. (2012). DHS Official Opposes Next-Gen </a:t>
            </a:r>
            <a:r>
              <a:rPr lang="en-US" sz="1400" dirty="0">
                <a:ea typeface="+mn-lt"/>
                <a:cs typeface="+mn-lt"/>
              </a:rPr>
              <a:t>BioWatch</a:t>
            </a:r>
            <a:r>
              <a:rPr lang="en-US" sz="1400" dirty="0">
                <a:ea typeface="+mn-lt"/>
                <a:cs typeface="+mn-lt"/>
              </a:rPr>
              <a:t> Sensors </a:t>
            </a:r>
            <a:r>
              <a:rPr lang="en-US" sz="1400" u="sng" dirty="0">
                <a:ea typeface="+mn-lt"/>
                <a:cs typeface="+mn-lt"/>
                <a:hlinkClick r:id="rId5"/>
              </a:rPr>
              <a:t>http://www.nti.org/gsn/article/dhs-advised-hold-developing-next-gen-biowatch-sensors/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sz="1400" dirty="0"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Recommendations to Prevent Catastrophic Threats. Federation of American Scientists </a:t>
            </a:r>
            <a:r>
              <a:rPr lang="en-US" sz="1400" u="sng" dirty="0">
                <a:ea typeface="+mn-lt"/>
                <a:cs typeface="+mn-lt"/>
                <a:hlinkClick r:id="rId6"/>
              </a:rPr>
              <a:t>https://fas.org/pir-pubs/fas-symposium-provides-recommendations-to-next-administration-on-catastrophic-threats/</a:t>
            </a:r>
            <a:endParaRPr lang="en-US" sz="1400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ea typeface="+mn-lt"/>
                <a:cs typeface="+mn-lt"/>
              </a:rPr>
              <a:t>Bunn, M., &amp; Harrell, E. (2014). Threat Perceptions and Drivers of Change in Nuclear Security Around the World: Results of a Survey. Cambridge, Mass.: Report for Project on Managing the Atom, Belfer Center for Science and International Affairs, Harvard Kennedy School </a:t>
            </a:r>
            <a:r>
              <a:rPr lang="en-US" sz="1400" u="sng" dirty="0">
                <a:ea typeface="+mn-lt"/>
                <a:cs typeface="+mn-lt"/>
                <a:hlinkClick r:id="rId7"/>
              </a:rPr>
              <a:t>https://www.belfercenter.org/publication/threat-perceptions-and-drivers-change-nuclear-security-around-world-results-survey</a:t>
            </a:r>
            <a:endParaRPr lang="en-US" sz="1400" dirty="0">
              <a:ea typeface="+mn-lt"/>
              <a:cs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878286"/>
            <a:ext cx="1113577" cy="8605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7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b="0" dirty="0"/>
              <a:t>Lesson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74320" indent="-27432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Exploration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Identify the DHS Science and Technology programs that make our nation safe.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Understand the advanced technologies, systems, and services that make our nation safer.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Understand the role of federal laboratories that help keep the nation safe and meet the mission of DHS</a:t>
            </a:r>
            <a:r>
              <a:rPr lang="en-US" sz="1600" dirty="0" smtClean="0"/>
              <a:t>.</a:t>
            </a:r>
            <a:endParaRPr lang="en-US" sz="1600" dirty="0"/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Explanation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Prepare a report: Explain the difference between Project </a:t>
            </a:r>
            <a:r>
              <a:rPr lang="en-US" sz="1600" dirty="0"/>
              <a:t>BioDefense</a:t>
            </a:r>
            <a:r>
              <a:rPr lang="en-US" sz="1600" dirty="0"/>
              <a:t> and Project </a:t>
            </a:r>
            <a:r>
              <a:rPr lang="en-US" sz="1600" dirty="0"/>
              <a:t>BioWatch</a:t>
            </a:r>
            <a:r>
              <a:rPr lang="en-US" sz="1600" dirty="0"/>
              <a:t>. Pay particular attention to the public health aspects.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Elaboration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Prepare for a discussion: What should be the highest priority science and technology initiatives or systems in place to contribute most significantly to U.S. homeland security?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This is a suggested sequence and pacing guide.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time and depth needed for these topics is entirely at the discretion of the teacher.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Formative assessments may be informal and embedded in the lesson or formalized graded elements.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7" y="5109004"/>
            <a:ext cx="2109089" cy="1629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S&amp;T Program Justification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The Homeland Security Advanced Research Projects Agency (HSARPA) oversees a variety of programs and projects to ensure and improve the security of our nation. </a:t>
            </a:r>
          </a:p>
          <a:p>
            <a:r>
              <a:rPr lang="en-US" sz="1800" dirty="0">
                <a:ea typeface="+mn-lt"/>
                <a:cs typeface="+mn-lt"/>
              </a:rPr>
              <a:t>Cutting edge research.</a:t>
            </a:r>
          </a:p>
          <a:p>
            <a:r>
              <a:rPr lang="en-US" sz="1800" dirty="0">
                <a:ea typeface="+mn-lt"/>
                <a:cs typeface="+mn-lt"/>
              </a:rPr>
              <a:t>Research brings revolutionary changes to technology enhancing the capabilities to protect the nation.</a:t>
            </a:r>
            <a:endParaRPr lang="en-US" sz="1800" dirty="0">
              <a:cs typeface="Calibri"/>
            </a:endParaRP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EEA69BF-7EA8-4F94-9D62-798DE6661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491" y="2500746"/>
            <a:ext cx="3147290" cy="1567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AB9ADA-95E7-42F7-9D5C-101F4670A67C}"/>
              </a:ext>
            </a:extLst>
          </p:cNvPr>
          <p:cNvSpPr txBox="1"/>
          <p:nvPr/>
        </p:nvSpPr>
        <p:spPr>
          <a:xfrm>
            <a:off x="5255491" y="4135582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https://www.dhs.gov/</a:t>
            </a:r>
          </a:p>
        </p:txBody>
      </p:sp>
    </p:spTree>
    <p:extLst>
      <p:ext uri="{BB962C8B-B14F-4D97-AF65-F5344CB8AC3E}">
        <p14:creationId xmlns:p14="http://schemas.microsoft.com/office/powerpoint/2010/main" val="37579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Research and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S&amp;T delivers innovative solutions.</a:t>
            </a:r>
          </a:p>
          <a:p>
            <a:r>
              <a:rPr lang="en-US" sz="1800" dirty="0">
                <a:ea typeface="+mn-lt"/>
                <a:cs typeface="+mn-lt"/>
              </a:rPr>
              <a:t>Collaborates with partners in local and state governments, laboratories, industry, and academia to build technologies.</a:t>
            </a:r>
          </a:p>
          <a:p>
            <a:r>
              <a:rPr lang="en-US" sz="1800" dirty="0">
                <a:ea typeface="+mn-lt"/>
                <a:cs typeface="+mn-lt"/>
              </a:rPr>
              <a:t>Goal is to connect partners with end-users to ensure products can be transitioned to the commercial market (DHS S&amp;T). </a:t>
            </a: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F7DE8C-F660-4074-97ED-C87E6B4FE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64" y="2265920"/>
            <a:ext cx="3043381" cy="1783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8135E2-A215-4339-8109-62FBFE9EA260}"/>
              </a:ext>
            </a:extLst>
          </p:cNvPr>
          <p:cNvSpPr txBox="1"/>
          <p:nvPr/>
        </p:nvSpPr>
        <p:spPr>
          <a:xfrm>
            <a:off x="5324764" y="4054764"/>
            <a:ext cx="30433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https://www.rand.org/content/dam/rand/pubs/research_reports/RR2600/RR2652/RAND_RR2652.pdf</a:t>
            </a:r>
          </a:p>
        </p:txBody>
      </p:sp>
    </p:spTree>
    <p:extLst>
      <p:ext uri="{BB962C8B-B14F-4D97-AF65-F5344CB8AC3E}">
        <p14:creationId xmlns:p14="http://schemas.microsoft.com/office/powerpoint/2010/main" val="40209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cs typeface="Calibri"/>
              </a:rPr>
              <a:t>Standards and Guidelines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6618" cy="41122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 smtClean="0">
                <a:ea typeface="+mn-lt"/>
                <a:cs typeface="+mn-lt"/>
              </a:rPr>
              <a:t>Standards/Guidelines </a:t>
            </a:r>
            <a:r>
              <a:rPr lang="en-US" sz="1800" dirty="0">
                <a:ea typeface="+mn-lt"/>
                <a:cs typeface="+mn-lt"/>
              </a:rPr>
              <a:t>offers a technical framework to enable sound decision making in the following: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trade </a:t>
            </a:r>
            <a:r>
              <a:rPr lang="en-US" sz="1600" dirty="0" smtClean="0">
                <a:ea typeface="+mn-lt"/>
                <a:cs typeface="+mn-lt"/>
              </a:rPr>
              <a:t>studies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600" dirty="0">
                <a:ea typeface="+mn-lt"/>
                <a:cs typeface="+mn-lt"/>
              </a:rPr>
              <a:t>system </a:t>
            </a:r>
            <a:r>
              <a:rPr lang="en-US" sz="1600" dirty="0" smtClean="0">
                <a:ea typeface="+mn-lt"/>
                <a:cs typeface="+mn-lt"/>
              </a:rPr>
              <a:t>performance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600" dirty="0" smtClean="0">
                <a:ea typeface="+mn-lt"/>
                <a:cs typeface="+mn-lt"/>
              </a:rPr>
              <a:t>risk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600" dirty="0" smtClean="0">
                <a:ea typeface="+mn-lt"/>
                <a:cs typeface="+mn-lt"/>
              </a:rPr>
              <a:t>cost</a:t>
            </a:r>
            <a:r>
              <a:rPr lang="en-US" sz="16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600" dirty="0" smtClean="0">
                <a:ea typeface="+mn-lt"/>
                <a:cs typeface="+mn-lt"/>
              </a:rPr>
              <a:t>schedule</a:t>
            </a:r>
            <a:endParaRPr lang="en-US" sz="1600" dirty="0">
              <a:cs typeface="Calibri"/>
            </a:endParaRPr>
          </a:p>
          <a:p>
            <a:r>
              <a:rPr lang="en-US" sz="1800" dirty="0">
                <a:ea typeface="+mn-lt"/>
                <a:cs typeface="+mn-lt"/>
              </a:rPr>
              <a:t>Assist first responders and law enforcement to answer the basic question, “What equipment will do the job?”</a:t>
            </a:r>
          </a:p>
          <a:p>
            <a:r>
              <a:rPr lang="en-US" sz="1800" dirty="0">
                <a:ea typeface="+mn-lt"/>
                <a:cs typeface="+mn-lt"/>
              </a:rPr>
              <a:t>Improves the technology being developed.</a:t>
            </a:r>
          </a:p>
          <a:p>
            <a:r>
              <a:rPr lang="en-US" sz="1800" dirty="0">
                <a:ea typeface="+mn-lt"/>
                <a:cs typeface="+mn-lt"/>
              </a:rPr>
              <a:t>Ensures performance </a:t>
            </a:r>
            <a:r>
              <a:rPr lang="en-US" sz="1800" dirty="0" smtClean="0">
                <a:ea typeface="+mn-lt"/>
                <a:cs typeface="+mn-lt"/>
              </a:rPr>
              <a:t>requirements.</a:t>
            </a:r>
            <a:endParaRPr lang="en-US" sz="1800" dirty="0">
              <a:cs typeface="Calibri"/>
            </a:endParaRP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850016"/>
            <a:ext cx="1150159" cy="888785"/>
          </a:xfrm>
          <a:prstGeom prst="rect">
            <a:avLst/>
          </a:prstGeom>
        </p:spPr>
      </p:pic>
      <p:pic>
        <p:nvPicPr>
          <p:cNvPr id="9" name="Picture 9" descr="A picture containing text, outdoor, person&#10;&#10;Description automatically generated">
            <a:extLst>
              <a:ext uri="{FF2B5EF4-FFF2-40B4-BE49-F238E27FC236}">
                <a16:creationId xmlns:a16="http://schemas.microsoft.com/office/drawing/2014/main" id="{89AEC837-6EEF-47B1-A275-F7C869B92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583" y="2340495"/>
            <a:ext cx="3170381" cy="1899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48DD2D-94F8-4CF9-B736-7951F7EAA184}"/>
              </a:ext>
            </a:extLst>
          </p:cNvPr>
          <p:cNvSpPr txBox="1"/>
          <p:nvPr/>
        </p:nvSpPr>
        <p:spPr>
          <a:xfrm>
            <a:off x="5151582" y="4274127"/>
            <a:ext cx="320501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https://www.dhs.gov/science-and-technology/first-responder-protective-equipment-challenges-during-covid-19</a:t>
            </a:r>
          </a:p>
        </p:txBody>
      </p:sp>
    </p:spTree>
    <p:extLst>
      <p:ext uri="{BB962C8B-B14F-4D97-AF65-F5344CB8AC3E}">
        <p14:creationId xmlns:p14="http://schemas.microsoft.com/office/powerpoint/2010/main" val="30154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cs typeface="Calibri"/>
              </a:rPr>
              <a:t>Borders Security: Nuclear and Radiological Detection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39044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S&amp;T invest in border security research and development of technologies to secure the borders by air, land, and port of entry.</a:t>
            </a:r>
          </a:p>
          <a:p>
            <a:r>
              <a:rPr lang="en-US" sz="1800" dirty="0">
                <a:ea typeface="+mn-lt"/>
                <a:cs typeface="+mn-lt"/>
              </a:rPr>
              <a:t>Research and development will provide solutions to prevent illegal entry of persons, weapons (nuclear &amp; radiological), contraband, and dangerous goods from entering the U.S. </a:t>
            </a:r>
          </a:p>
          <a:p>
            <a:pPr marL="0" lvl="0" indent="0">
              <a:buNone/>
            </a:pPr>
            <a:endParaRPr lang="en-US" sz="16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E07B2-548A-814F-9F0B-5A21D72BDEB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1" cy="1097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63684"/>
            <a:ext cx="9144000" cy="5934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 flipH="1">
            <a:off x="5107258" y="5620216"/>
            <a:ext cx="4038009" cy="123778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6" y="5622920"/>
            <a:ext cx="1444040" cy="1115882"/>
          </a:xfrm>
          <a:prstGeom prst="rect">
            <a:avLst/>
          </a:prstGeom>
        </p:spPr>
      </p:pic>
      <p:pic>
        <p:nvPicPr>
          <p:cNvPr id="9" name="Picture 9" descr="A picture containing preparing&#10;&#10;Description automatically generated">
            <a:extLst>
              <a:ext uri="{FF2B5EF4-FFF2-40B4-BE49-F238E27FC236}">
                <a16:creationId xmlns:a16="http://schemas.microsoft.com/office/drawing/2014/main" id="{F5AB1308-6398-4E8A-9572-2E1EE717C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491" y="3715700"/>
            <a:ext cx="2304473" cy="1539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B853A5-2EE6-4D52-B9DF-A7E284E54FF8}"/>
              </a:ext>
            </a:extLst>
          </p:cNvPr>
          <p:cNvSpPr txBox="1"/>
          <p:nvPr/>
        </p:nvSpPr>
        <p:spPr>
          <a:xfrm>
            <a:off x="6144490" y="5255490"/>
            <a:ext cx="23044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https://www.epa.gov/radtown/radiation-and-shipping-port-security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9670F54-DE6E-4184-B73E-450001635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7" y="2320442"/>
            <a:ext cx="2177474" cy="1743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3C69D1-C4AA-4A26-9164-54CB47E3B7C9}"/>
              </a:ext>
            </a:extLst>
          </p:cNvPr>
          <p:cNvSpPr txBox="1"/>
          <p:nvPr/>
        </p:nvSpPr>
        <p:spPr>
          <a:xfrm>
            <a:off x="6144490" y="5624945"/>
            <a:ext cx="247765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https://fcw.com/articles/2014/10/16/covert-nuclear-detection.aspx?m=1</a:t>
            </a:r>
          </a:p>
        </p:txBody>
      </p:sp>
    </p:spTree>
    <p:extLst>
      <p:ext uri="{BB962C8B-B14F-4D97-AF65-F5344CB8AC3E}">
        <p14:creationId xmlns:p14="http://schemas.microsoft.com/office/powerpoint/2010/main" val="24530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37442624B9814B8D82208AFE981A1C" ma:contentTypeVersion="13" ma:contentTypeDescription="Create a new document." ma:contentTypeScope="" ma:versionID="b869deb0c49e12aea98ab23610495114">
  <xsd:schema xmlns:xsd="http://www.w3.org/2001/XMLSchema" xmlns:xs="http://www.w3.org/2001/XMLSchema" xmlns:p="http://schemas.microsoft.com/office/2006/metadata/properties" xmlns:ns2="c3c7a706-7bec-4999-8c1a-977904b63328" xmlns:ns3="545c108c-f4e5-4c1b-a255-b200901797f7" targetNamespace="http://schemas.microsoft.com/office/2006/metadata/properties" ma:root="true" ma:fieldsID="54639fce3e1a85c1f048761ace4fb55a" ns2:_="" ns3:_="">
    <xsd:import namespace="c3c7a706-7bec-4999-8c1a-977904b63328"/>
    <xsd:import namespace="545c108c-f4e5-4c1b-a255-b20090179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7a706-7bec-4999-8c1a-977904b63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c108c-f4e5-4c1b-a255-b200901797f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9491EF-8CF7-4AA6-9E4B-9B022E8FB0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5BD674-7E7C-4EB0-A855-077DBE7EBD3C}">
  <ds:schemaRefs>
    <ds:schemaRef ds:uri="http://purl.org/dc/terms/"/>
    <ds:schemaRef ds:uri="545c108c-f4e5-4c1b-a255-b200901797f7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c3c7a706-7bec-4999-8c1a-977904b63328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09F6630-D2C1-40FA-9A8E-7665E42EDA2D}">
  <ds:schemaRefs>
    <ds:schemaRef ds:uri="545c108c-f4e5-4c1b-a255-b200901797f7"/>
    <ds:schemaRef ds:uri="c3c7a706-7bec-4999-8c1a-977904b633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12958</TotalTime>
  <Words>1457</Words>
  <Application>Microsoft Office PowerPoint</Application>
  <PresentationFormat>On-screen Show (4:3)</PresentationFormat>
  <Paragraphs>141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Homeland Security Sciences I </vt:lpstr>
      <vt:lpstr>Lesson Focus</vt:lpstr>
      <vt:lpstr>Lesson Resources: Student</vt:lpstr>
      <vt:lpstr>Lesson Resources: Teacher</vt:lpstr>
      <vt:lpstr>Lesson Outline</vt:lpstr>
      <vt:lpstr>S&amp;T Program Justification</vt:lpstr>
      <vt:lpstr>Research and Development</vt:lpstr>
      <vt:lpstr>Standards and Guidelines </vt:lpstr>
      <vt:lpstr>Borders Security: Nuclear and Radiological Detection</vt:lpstr>
      <vt:lpstr>Project BioDefense </vt:lpstr>
      <vt:lpstr>Project BioWatch</vt:lpstr>
      <vt:lpstr>Student Activity: Bio Program Comparisons</vt:lpstr>
      <vt:lpstr>Student Activity: Bio Program Comparisons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Crespo</dc:creator>
  <cp:lastModifiedBy>Constance (Candy) Turano</cp:lastModifiedBy>
  <cp:revision>159</cp:revision>
  <dcterms:created xsi:type="dcterms:W3CDTF">2019-02-13T19:18:14Z</dcterms:created>
  <dcterms:modified xsi:type="dcterms:W3CDTF">2021-10-14T15:14:31Z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0x010100B337442624B9814B8D82208AFE981A1C</vt:lpwstr>
  </property>
</Properties>
</file>