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5"/>
  </p:notesMasterIdLst>
  <p:sldIdLst>
    <p:sldId id="273" r:id="rId5"/>
    <p:sldId id="275" r:id="rId6"/>
    <p:sldId id="276" r:id="rId7"/>
    <p:sldId id="284" r:id="rId8"/>
    <p:sldId id="285" r:id="rId9"/>
    <p:sldId id="277" r:id="rId10"/>
    <p:sldId id="279" r:id="rId11"/>
    <p:sldId id="309" r:id="rId12"/>
    <p:sldId id="283" r:id="rId13"/>
    <p:sldId id="308"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0F57E8-A1CC-234B-A7CF-F5E11A34947B}" v="10" dt="2021-10-04T21:01:55.3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85442"/>
  </p:normalViewPr>
  <p:slideViewPr>
    <p:cSldViewPr snapToGrid="0" snapToObjects="1">
      <p:cViewPr varScale="1">
        <p:scale>
          <a:sx n="108" d="100"/>
          <a:sy n="108" d="100"/>
        </p:scale>
        <p:origin x="2304" y="20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leen Schupp" userId="S::cschupp@frederick.edu::9e126318-31a8-45b5-8a6a-4b8f1579441c" providerId="AD" clId="Web-{6231FDC3-AB9C-2B60-3CE4-B649D7B624ED}"/>
    <pc:docChg chg="addSld delSld modSld">
      <pc:chgData name="Colleen Schupp" userId="S::cschupp@frederick.edu::9e126318-31a8-45b5-8a6a-4b8f1579441c" providerId="AD" clId="Web-{6231FDC3-AB9C-2B60-3CE4-B649D7B624ED}" dt="2021-09-08T14:19:11.852" v="204" actId="14100"/>
      <pc:docMkLst>
        <pc:docMk/>
      </pc:docMkLst>
      <pc:sldChg chg="modSp">
        <pc:chgData name="Colleen Schupp" userId="S::cschupp@frederick.edu::9e126318-31a8-45b5-8a6a-4b8f1579441c" providerId="AD" clId="Web-{6231FDC3-AB9C-2B60-3CE4-B649D7B624ED}" dt="2021-09-08T14:01:39.298" v="7" actId="20577"/>
        <pc:sldMkLst>
          <pc:docMk/>
          <pc:sldMk cId="1843069958" sldId="273"/>
        </pc:sldMkLst>
        <pc:spChg chg="mod">
          <ac:chgData name="Colleen Schupp" userId="S::cschupp@frederick.edu::9e126318-31a8-45b5-8a6a-4b8f1579441c" providerId="AD" clId="Web-{6231FDC3-AB9C-2B60-3CE4-B649D7B624ED}" dt="2021-09-08T14:01:39.298" v="7" actId="20577"/>
          <ac:spMkLst>
            <pc:docMk/>
            <pc:sldMk cId="1843069958" sldId="273"/>
            <ac:spMk id="2" creationId="{00000000-0000-0000-0000-000000000000}"/>
          </ac:spMkLst>
        </pc:spChg>
        <pc:spChg chg="mod">
          <ac:chgData name="Colleen Schupp" userId="S::cschupp@frederick.edu::9e126318-31a8-45b5-8a6a-4b8f1579441c" providerId="AD" clId="Web-{6231FDC3-AB9C-2B60-3CE4-B649D7B624ED}" dt="2021-09-08T14:01:19.015" v="0" actId="20577"/>
          <ac:spMkLst>
            <pc:docMk/>
            <pc:sldMk cId="1843069958" sldId="273"/>
            <ac:spMk id="3" creationId="{00000000-0000-0000-0000-000000000000}"/>
          </ac:spMkLst>
        </pc:spChg>
      </pc:sldChg>
      <pc:sldChg chg="modSp">
        <pc:chgData name="Colleen Schupp" userId="S::cschupp@frederick.edu::9e126318-31a8-45b5-8a6a-4b8f1579441c" providerId="AD" clId="Web-{6231FDC3-AB9C-2B60-3CE4-B649D7B624ED}" dt="2021-09-08T14:08:36.435" v="65" actId="20577"/>
        <pc:sldMkLst>
          <pc:docMk/>
          <pc:sldMk cId="1618159154" sldId="276"/>
        </pc:sldMkLst>
        <pc:spChg chg="mod">
          <ac:chgData name="Colleen Schupp" userId="S::cschupp@frederick.edu::9e126318-31a8-45b5-8a6a-4b8f1579441c" providerId="AD" clId="Web-{6231FDC3-AB9C-2B60-3CE4-B649D7B624ED}" dt="2021-09-08T14:08:36.435" v="65" actId="20577"/>
          <ac:spMkLst>
            <pc:docMk/>
            <pc:sldMk cId="1618159154" sldId="276"/>
            <ac:spMk id="2" creationId="{00000000-0000-0000-0000-000000000000}"/>
          </ac:spMkLst>
        </pc:spChg>
        <pc:spChg chg="mod">
          <ac:chgData name="Colleen Schupp" userId="S::cschupp@frederick.edu::9e126318-31a8-45b5-8a6a-4b8f1579441c" providerId="AD" clId="Web-{6231FDC3-AB9C-2B60-3CE4-B649D7B624ED}" dt="2021-09-08T14:08:29.653" v="59" actId="20577"/>
          <ac:spMkLst>
            <pc:docMk/>
            <pc:sldMk cId="1618159154" sldId="276"/>
            <ac:spMk id="3" creationId="{00000000-0000-0000-0000-000000000000}"/>
          </ac:spMkLst>
        </pc:spChg>
        <pc:spChg chg="mod">
          <ac:chgData name="Colleen Schupp" userId="S::cschupp@frederick.edu::9e126318-31a8-45b5-8a6a-4b8f1579441c" providerId="AD" clId="Web-{6231FDC3-AB9C-2B60-3CE4-B649D7B624ED}" dt="2021-09-08T14:07:19.524" v="50" actId="20577"/>
          <ac:spMkLst>
            <pc:docMk/>
            <pc:sldMk cId="1618159154" sldId="276"/>
            <ac:spMk id="4" creationId="{00000000-0000-0000-0000-000000000000}"/>
          </ac:spMkLst>
        </pc:spChg>
        <pc:spChg chg="mod">
          <ac:chgData name="Colleen Schupp" userId="S::cschupp@frederick.edu::9e126318-31a8-45b5-8a6a-4b8f1579441c" providerId="AD" clId="Web-{6231FDC3-AB9C-2B60-3CE4-B649D7B624ED}" dt="2021-09-08T14:08:21.934" v="55" actId="20577"/>
          <ac:spMkLst>
            <pc:docMk/>
            <pc:sldMk cId="1618159154" sldId="276"/>
            <ac:spMk id="5" creationId="{00000000-0000-0000-0000-000000000000}"/>
          </ac:spMkLst>
        </pc:spChg>
        <pc:spChg chg="mod">
          <ac:chgData name="Colleen Schupp" userId="S::cschupp@frederick.edu::9e126318-31a8-45b5-8a6a-4b8f1579441c" providerId="AD" clId="Web-{6231FDC3-AB9C-2B60-3CE4-B649D7B624ED}" dt="2021-09-08T14:07:31.384" v="54" actId="14100"/>
          <ac:spMkLst>
            <pc:docMk/>
            <pc:sldMk cId="1618159154" sldId="276"/>
            <ac:spMk id="6" creationId="{00000000-0000-0000-0000-000000000000}"/>
          </ac:spMkLst>
        </pc:spChg>
      </pc:sldChg>
      <pc:sldChg chg="addSp modSp modNotes">
        <pc:chgData name="Colleen Schupp" userId="S::cschupp@frederick.edu::9e126318-31a8-45b5-8a6a-4b8f1579441c" providerId="AD" clId="Web-{6231FDC3-AB9C-2B60-3CE4-B649D7B624ED}" dt="2021-09-08T14:16:17.653" v="180" actId="20577"/>
        <pc:sldMkLst>
          <pc:docMk/>
          <pc:sldMk cId="3757915471" sldId="279"/>
        </pc:sldMkLst>
        <pc:spChg chg="mod">
          <ac:chgData name="Colleen Schupp" userId="S::cschupp@frederick.edu::9e126318-31a8-45b5-8a6a-4b8f1579441c" providerId="AD" clId="Web-{6231FDC3-AB9C-2B60-3CE4-B649D7B624ED}" dt="2021-09-08T14:16:08.324" v="179" actId="20577"/>
          <ac:spMkLst>
            <pc:docMk/>
            <pc:sldMk cId="3757915471" sldId="279"/>
            <ac:spMk id="2" creationId="{00000000-0000-0000-0000-000000000000}"/>
          </ac:spMkLst>
        </pc:spChg>
        <pc:spChg chg="mod">
          <ac:chgData name="Colleen Schupp" userId="S::cschupp@frederick.edu::9e126318-31a8-45b5-8a6a-4b8f1579441c" providerId="AD" clId="Web-{6231FDC3-AB9C-2B60-3CE4-B649D7B624ED}" dt="2021-09-08T14:16:17.653" v="180" actId="20577"/>
          <ac:spMkLst>
            <pc:docMk/>
            <pc:sldMk cId="3757915471" sldId="279"/>
            <ac:spMk id="3" creationId="{00000000-0000-0000-0000-000000000000}"/>
          </ac:spMkLst>
        </pc:spChg>
        <pc:spChg chg="add mod">
          <ac:chgData name="Colleen Schupp" userId="S::cschupp@frederick.edu::9e126318-31a8-45b5-8a6a-4b8f1579441c" providerId="AD" clId="Web-{6231FDC3-AB9C-2B60-3CE4-B649D7B624ED}" dt="2021-09-08T14:15:01.945" v="154" actId="1076"/>
          <ac:spMkLst>
            <pc:docMk/>
            <pc:sldMk cId="3757915471" sldId="279"/>
            <ac:spMk id="10" creationId="{CF2F610D-A2E8-473C-9C91-7F0744C0D65F}"/>
          </ac:spMkLst>
        </pc:spChg>
        <pc:picChg chg="add mod">
          <ac:chgData name="Colleen Schupp" userId="S::cschupp@frederick.edu::9e126318-31a8-45b5-8a6a-4b8f1579441c" providerId="AD" clId="Web-{6231FDC3-AB9C-2B60-3CE4-B649D7B624ED}" dt="2021-09-08T14:14:55.226" v="152" actId="14100"/>
          <ac:picMkLst>
            <pc:docMk/>
            <pc:sldMk cId="3757915471" sldId="279"/>
            <ac:picMk id="9" creationId="{E77DB3AD-B356-43E5-BB41-16D6EB826DF3}"/>
          </ac:picMkLst>
        </pc:picChg>
      </pc:sldChg>
      <pc:sldChg chg="add replId">
        <pc:chgData name="Colleen Schupp" userId="S::cschupp@frederick.edu::9e126318-31a8-45b5-8a6a-4b8f1579441c" providerId="AD" clId="Web-{6231FDC3-AB9C-2B60-3CE4-B649D7B624ED}" dt="2021-09-08T14:02:43.115" v="18"/>
        <pc:sldMkLst>
          <pc:docMk/>
          <pc:sldMk cId="1084753216" sldId="280"/>
        </pc:sldMkLst>
      </pc:sldChg>
      <pc:sldChg chg="add replId">
        <pc:chgData name="Colleen Schupp" userId="S::cschupp@frederick.edu::9e126318-31a8-45b5-8a6a-4b8f1579441c" providerId="AD" clId="Web-{6231FDC3-AB9C-2B60-3CE4-B649D7B624ED}" dt="2021-09-08T14:02:45.771" v="19"/>
        <pc:sldMkLst>
          <pc:docMk/>
          <pc:sldMk cId="3629386280" sldId="281"/>
        </pc:sldMkLst>
      </pc:sldChg>
      <pc:sldChg chg="add replId">
        <pc:chgData name="Colleen Schupp" userId="S::cschupp@frederick.edu::9e126318-31a8-45b5-8a6a-4b8f1579441c" providerId="AD" clId="Web-{6231FDC3-AB9C-2B60-3CE4-B649D7B624ED}" dt="2021-09-08T14:02:48.803" v="20"/>
        <pc:sldMkLst>
          <pc:docMk/>
          <pc:sldMk cId="489983646" sldId="282"/>
        </pc:sldMkLst>
      </pc:sldChg>
      <pc:sldChg chg="addSp modSp add replId modNotes">
        <pc:chgData name="Colleen Schupp" userId="S::cschupp@frederick.edu::9e126318-31a8-45b5-8a6a-4b8f1579441c" providerId="AD" clId="Web-{6231FDC3-AB9C-2B60-3CE4-B649D7B624ED}" dt="2021-09-08T14:19:11.852" v="204" actId="14100"/>
        <pc:sldMkLst>
          <pc:docMk/>
          <pc:sldMk cId="1521480121" sldId="283"/>
        </pc:sldMkLst>
        <pc:spChg chg="mod">
          <ac:chgData name="Colleen Schupp" userId="S::cschupp@frederick.edu::9e126318-31a8-45b5-8a6a-4b8f1579441c" providerId="AD" clId="Web-{6231FDC3-AB9C-2B60-3CE4-B649D7B624ED}" dt="2021-09-08T14:15:50.980" v="168" actId="20577"/>
          <ac:spMkLst>
            <pc:docMk/>
            <pc:sldMk cId="1521480121" sldId="283"/>
            <ac:spMk id="2" creationId="{00000000-0000-0000-0000-000000000000}"/>
          </ac:spMkLst>
        </pc:spChg>
        <pc:spChg chg="mod">
          <ac:chgData name="Colleen Schupp" userId="S::cschupp@frederick.edu::9e126318-31a8-45b5-8a6a-4b8f1579441c" providerId="AD" clId="Web-{6231FDC3-AB9C-2B60-3CE4-B649D7B624ED}" dt="2021-09-08T14:17:25.064" v="192" actId="20577"/>
          <ac:spMkLst>
            <pc:docMk/>
            <pc:sldMk cId="1521480121" sldId="283"/>
            <ac:spMk id="3" creationId="{00000000-0000-0000-0000-000000000000}"/>
          </ac:spMkLst>
        </pc:spChg>
        <pc:spChg chg="add mod">
          <ac:chgData name="Colleen Schupp" userId="S::cschupp@frederick.edu::9e126318-31a8-45b5-8a6a-4b8f1579441c" providerId="AD" clId="Web-{6231FDC3-AB9C-2B60-3CE4-B649D7B624ED}" dt="2021-09-08T14:19:11.852" v="204" actId="14100"/>
          <ac:spMkLst>
            <pc:docMk/>
            <pc:sldMk cId="1521480121" sldId="283"/>
            <ac:spMk id="10" creationId="{697094EA-ADB8-4725-9EB0-B9149C94B4C8}"/>
          </ac:spMkLst>
        </pc:spChg>
        <pc:picChg chg="add mod">
          <ac:chgData name="Colleen Schupp" userId="S::cschupp@frederick.edu::9e126318-31a8-45b5-8a6a-4b8f1579441c" providerId="AD" clId="Web-{6231FDC3-AB9C-2B60-3CE4-B649D7B624ED}" dt="2021-09-08T14:19:09.336" v="203" actId="14100"/>
          <ac:picMkLst>
            <pc:docMk/>
            <pc:sldMk cId="1521480121" sldId="283"/>
            <ac:picMk id="9" creationId="{DC7E47B0-B51E-4076-B642-361B80BCD9E8}"/>
          </ac:picMkLst>
        </pc:picChg>
      </pc:sldChg>
      <pc:sldChg chg="add del replId">
        <pc:chgData name="Colleen Schupp" userId="S::cschupp@frederick.edu::9e126318-31a8-45b5-8a6a-4b8f1579441c" providerId="AD" clId="Web-{6231FDC3-AB9C-2B60-3CE4-B649D7B624ED}" dt="2021-09-08T14:04:35.325" v="31"/>
        <pc:sldMkLst>
          <pc:docMk/>
          <pc:sldMk cId="2724757924" sldId="284"/>
        </pc:sldMkLst>
      </pc:sldChg>
      <pc:sldChg chg="addSp delSp modSp add replId">
        <pc:chgData name="Colleen Schupp" userId="S::cschupp@frederick.edu::9e126318-31a8-45b5-8a6a-4b8f1579441c" providerId="AD" clId="Web-{6231FDC3-AB9C-2B60-3CE4-B649D7B624ED}" dt="2021-09-08T14:11:08.805" v="102" actId="14100"/>
        <pc:sldMkLst>
          <pc:docMk/>
          <pc:sldMk cId="3710853019" sldId="284"/>
        </pc:sldMkLst>
        <pc:spChg chg="mod">
          <ac:chgData name="Colleen Schupp" userId="S::cschupp@frederick.edu::9e126318-31a8-45b5-8a6a-4b8f1579441c" providerId="AD" clId="Web-{6231FDC3-AB9C-2B60-3CE4-B649D7B624ED}" dt="2021-09-08T14:08:53.358" v="78" actId="20577"/>
          <ac:spMkLst>
            <pc:docMk/>
            <pc:sldMk cId="3710853019" sldId="284"/>
            <ac:spMk id="2" creationId="{00000000-0000-0000-0000-000000000000}"/>
          </ac:spMkLst>
        </pc:spChg>
        <pc:spChg chg="mod">
          <ac:chgData name="Colleen Schupp" userId="S::cschupp@frederick.edu::9e126318-31a8-45b5-8a6a-4b8f1579441c" providerId="AD" clId="Web-{6231FDC3-AB9C-2B60-3CE4-B649D7B624ED}" dt="2021-09-08T14:09:16.344" v="82" actId="14100"/>
          <ac:spMkLst>
            <pc:docMk/>
            <pc:sldMk cId="3710853019" sldId="284"/>
            <ac:spMk id="3" creationId="{00000000-0000-0000-0000-000000000000}"/>
          </ac:spMkLst>
        </pc:spChg>
        <pc:spChg chg="mod">
          <ac:chgData name="Colleen Schupp" userId="S::cschupp@frederick.edu::9e126318-31a8-45b5-8a6a-4b8f1579441c" providerId="AD" clId="Web-{6231FDC3-AB9C-2B60-3CE4-B649D7B624ED}" dt="2021-09-08T14:11:08.805" v="102" actId="14100"/>
          <ac:spMkLst>
            <pc:docMk/>
            <pc:sldMk cId="3710853019" sldId="284"/>
            <ac:spMk id="4" creationId="{00000000-0000-0000-0000-000000000000}"/>
          </ac:spMkLst>
        </pc:spChg>
        <pc:spChg chg="mod">
          <ac:chgData name="Colleen Schupp" userId="S::cschupp@frederick.edu::9e126318-31a8-45b5-8a6a-4b8f1579441c" providerId="AD" clId="Web-{6231FDC3-AB9C-2B60-3CE4-B649D7B624ED}" dt="2021-09-08T14:09:25.485" v="84" actId="14100"/>
          <ac:spMkLst>
            <pc:docMk/>
            <pc:sldMk cId="3710853019" sldId="284"/>
            <ac:spMk id="5" creationId="{00000000-0000-0000-0000-000000000000}"/>
          </ac:spMkLst>
        </pc:spChg>
        <pc:spChg chg="mod">
          <ac:chgData name="Colleen Schupp" userId="S::cschupp@frederick.edu::9e126318-31a8-45b5-8a6a-4b8f1579441c" providerId="AD" clId="Web-{6231FDC3-AB9C-2B60-3CE4-B649D7B624ED}" dt="2021-09-08T14:09:33.408" v="86" actId="14100"/>
          <ac:spMkLst>
            <pc:docMk/>
            <pc:sldMk cId="3710853019" sldId="284"/>
            <ac:spMk id="6" creationId="{00000000-0000-0000-0000-000000000000}"/>
          </ac:spMkLst>
        </pc:spChg>
        <pc:spChg chg="add del mod">
          <ac:chgData name="Colleen Schupp" userId="S::cschupp@frederick.edu::9e126318-31a8-45b5-8a6a-4b8f1579441c" providerId="AD" clId="Web-{6231FDC3-AB9C-2B60-3CE4-B649D7B624ED}" dt="2021-09-08T14:10:23.020" v="92"/>
          <ac:spMkLst>
            <pc:docMk/>
            <pc:sldMk cId="3710853019" sldId="284"/>
            <ac:spMk id="11" creationId="{B53F49C7-F0F9-4085-87A8-967CEFFB62A0}"/>
          </ac:spMkLst>
        </pc:spChg>
        <pc:spChg chg="add del mod">
          <ac:chgData name="Colleen Schupp" userId="S::cschupp@frederick.edu::9e126318-31a8-45b5-8a6a-4b8f1579441c" providerId="AD" clId="Web-{6231FDC3-AB9C-2B60-3CE4-B649D7B624ED}" dt="2021-09-08T14:10:32.724" v="96"/>
          <ac:spMkLst>
            <pc:docMk/>
            <pc:sldMk cId="3710853019" sldId="284"/>
            <ac:spMk id="13" creationId="{9F9E38AE-C8BC-49BC-B795-BC65D3857C04}"/>
          </ac:spMkLst>
        </pc:spChg>
        <pc:spChg chg="add mod">
          <ac:chgData name="Colleen Schupp" userId="S::cschupp@frederick.edu::9e126318-31a8-45b5-8a6a-4b8f1579441c" providerId="AD" clId="Web-{6231FDC3-AB9C-2B60-3CE4-B649D7B624ED}" dt="2021-09-08T14:10:58.632" v="100" actId="14100"/>
          <ac:spMkLst>
            <pc:docMk/>
            <pc:sldMk cId="3710853019" sldId="284"/>
            <ac:spMk id="14" creationId="{A43DEEC5-ED1B-4462-B043-DB35976FB188}"/>
          </ac:spMkLst>
        </pc:spChg>
      </pc:sldChg>
      <pc:sldChg chg="modSp add replId">
        <pc:chgData name="Colleen Schupp" userId="S::cschupp@frederick.edu::9e126318-31a8-45b5-8a6a-4b8f1579441c" providerId="AD" clId="Web-{6231FDC3-AB9C-2B60-3CE4-B649D7B624ED}" dt="2021-09-08T14:11:50.745" v="110" actId="14100"/>
        <pc:sldMkLst>
          <pc:docMk/>
          <pc:sldMk cId="2143948410" sldId="285"/>
        </pc:sldMkLst>
        <pc:spChg chg="mod">
          <ac:chgData name="Colleen Schupp" userId="S::cschupp@frederick.edu::9e126318-31a8-45b5-8a6a-4b8f1579441c" providerId="AD" clId="Web-{6231FDC3-AB9C-2B60-3CE4-B649D7B624ED}" dt="2021-09-08T14:11:44.604" v="107" actId="20577"/>
          <ac:spMkLst>
            <pc:docMk/>
            <pc:sldMk cId="2143948410" sldId="285"/>
            <ac:spMk id="4" creationId="{00000000-0000-0000-0000-000000000000}"/>
          </ac:spMkLst>
        </pc:spChg>
        <pc:spChg chg="mod">
          <ac:chgData name="Colleen Schupp" userId="S::cschupp@frederick.edu::9e126318-31a8-45b5-8a6a-4b8f1579441c" providerId="AD" clId="Web-{6231FDC3-AB9C-2B60-3CE4-B649D7B624ED}" dt="2021-09-08T14:11:50.745" v="110" actId="14100"/>
          <ac:spMkLst>
            <pc:docMk/>
            <pc:sldMk cId="2143948410" sldId="285"/>
            <ac:spMk id="14" creationId="{A43DEEC5-ED1B-4462-B043-DB35976FB188}"/>
          </ac:spMkLst>
        </pc:spChg>
      </pc:sldChg>
      <pc:sldChg chg="del">
        <pc:chgData name="Colleen Schupp" userId="S::cschupp@frederick.edu::9e126318-31a8-45b5-8a6a-4b8f1579441c" providerId="AD" clId="Web-{6231FDC3-AB9C-2B60-3CE4-B649D7B624ED}" dt="2021-09-08T14:02:19.035" v="13"/>
        <pc:sldMkLst>
          <pc:docMk/>
          <pc:sldMk cId="384862941" sldId="292"/>
        </pc:sldMkLst>
      </pc:sldChg>
      <pc:sldChg chg="del">
        <pc:chgData name="Colleen Schupp" userId="S::cschupp@frederick.edu::9e126318-31a8-45b5-8a6a-4b8f1579441c" providerId="AD" clId="Web-{6231FDC3-AB9C-2B60-3CE4-B649D7B624ED}" dt="2021-09-08T14:02:21.254" v="14"/>
        <pc:sldMkLst>
          <pc:docMk/>
          <pc:sldMk cId="1184137734" sldId="293"/>
        </pc:sldMkLst>
      </pc:sldChg>
      <pc:sldChg chg="del">
        <pc:chgData name="Colleen Schupp" userId="S::cschupp@frederick.edu::9e126318-31a8-45b5-8a6a-4b8f1579441c" providerId="AD" clId="Web-{6231FDC3-AB9C-2B60-3CE4-B649D7B624ED}" dt="2021-09-08T14:02:23.051" v="15"/>
        <pc:sldMkLst>
          <pc:docMk/>
          <pc:sldMk cId="3787937059" sldId="294"/>
        </pc:sldMkLst>
      </pc:sldChg>
      <pc:sldChg chg="del">
        <pc:chgData name="Colleen Schupp" userId="S::cschupp@frederick.edu::9e126318-31a8-45b5-8a6a-4b8f1579441c" providerId="AD" clId="Web-{6231FDC3-AB9C-2B60-3CE4-B649D7B624ED}" dt="2021-09-08T14:02:25.567" v="16"/>
        <pc:sldMkLst>
          <pc:docMk/>
          <pc:sldMk cId="2922782986" sldId="298"/>
        </pc:sldMkLst>
      </pc:sldChg>
    </pc:docChg>
  </pc:docChgLst>
  <pc:docChgLst>
    <pc:chgData name="Joseph Rafter" userId="d7d9e1a3-c415-439c-a1ca-33d6ef106492" providerId="ADAL" clId="{660F57E8-A1CC-234B-A7CF-F5E11A34947B}"/>
    <pc:docChg chg="custSel addSld delSld modSld">
      <pc:chgData name="Joseph Rafter" userId="d7d9e1a3-c415-439c-a1ca-33d6ef106492" providerId="ADAL" clId="{660F57E8-A1CC-234B-A7CF-F5E11A34947B}" dt="2021-10-04T21:05:33.444" v="95" actId="2696"/>
      <pc:docMkLst>
        <pc:docMk/>
      </pc:docMkLst>
      <pc:sldChg chg="modSp mod">
        <pc:chgData name="Joseph Rafter" userId="d7d9e1a3-c415-439c-a1ca-33d6ef106492" providerId="ADAL" clId="{660F57E8-A1CC-234B-A7CF-F5E11A34947B}" dt="2021-10-04T20:57:50.199" v="30" actId="255"/>
        <pc:sldMkLst>
          <pc:docMk/>
          <pc:sldMk cId="2126552681" sldId="275"/>
        </pc:sldMkLst>
        <pc:spChg chg="mod">
          <ac:chgData name="Joseph Rafter" userId="d7d9e1a3-c415-439c-a1ca-33d6ef106492" providerId="ADAL" clId="{660F57E8-A1CC-234B-A7CF-F5E11A34947B}" dt="2021-10-04T20:57:28.471" v="28" actId="255"/>
          <ac:spMkLst>
            <pc:docMk/>
            <pc:sldMk cId="2126552681" sldId="275"/>
            <ac:spMk id="4" creationId="{00000000-0000-0000-0000-000000000000}"/>
          </ac:spMkLst>
        </pc:spChg>
        <pc:spChg chg="mod">
          <ac:chgData name="Joseph Rafter" userId="d7d9e1a3-c415-439c-a1ca-33d6ef106492" providerId="ADAL" clId="{660F57E8-A1CC-234B-A7CF-F5E11A34947B}" dt="2021-10-04T20:57:50.199" v="30" actId="255"/>
          <ac:spMkLst>
            <pc:docMk/>
            <pc:sldMk cId="2126552681" sldId="275"/>
            <ac:spMk id="6" creationId="{00000000-0000-0000-0000-000000000000}"/>
          </ac:spMkLst>
        </pc:spChg>
      </pc:sldChg>
      <pc:sldChg chg="addSp delSp modSp mod">
        <pc:chgData name="Joseph Rafter" userId="d7d9e1a3-c415-439c-a1ca-33d6ef106492" providerId="ADAL" clId="{660F57E8-A1CC-234B-A7CF-F5E11A34947B}" dt="2021-10-04T20:59:36.130" v="40"/>
        <pc:sldMkLst>
          <pc:docMk/>
          <pc:sldMk cId="1618159154" sldId="276"/>
        </pc:sldMkLst>
        <pc:spChg chg="del">
          <ac:chgData name="Joseph Rafter" userId="d7d9e1a3-c415-439c-a1ca-33d6ef106492" providerId="ADAL" clId="{660F57E8-A1CC-234B-A7CF-F5E11A34947B}" dt="2021-10-04T20:59:01.079" v="34" actId="478"/>
          <ac:spMkLst>
            <pc:docMk/>
            <pc:sldMk cId="1618159154" sldId="276"/>
            <ac:spMk id="3" creationId="{00000000-0000-0000-0000-000000000000}"/>
          </ac:spMkLst>
        </pc:spChg>
        <pc:spChg chg="del mod">
          <ac:chgData name="Joseph Rafter" userId="d7d9e1a3-c415-439c-a1ca-33d6ef106492" providerId="ADAL" clId="{660F57E8-A1CC-234B-A7CF-F5E11A34947B}" dt="2021-10-04T20:59:18.329" v="38" actId="478"/>
          <ac:spMkLst>
            <pc:docMk/>
            <pc:sldMk cId="1618159154" sldId="276"/>
            <ac:spMk id="4" creationId="{00000000-0000-0000-0000-000000000000}"/>
          </ac:spMkLst>
        </pc:spChg>
        <pc:spChg chg="del">
          <ac:chgData name="Joseph Rafter" userId="d7d9e1a3-c415-439c-a1ca-33d6ef106492" providerId="ADAL" clId="{660F57E8-A1CC-234B-A7CF-F5E11A34947B}" dt="2021-10-04T20:58:57.390" v="33" actId="478"/>
          <ac:spMkLst>
            <pc:docMk/>
            <pc:sldMk cId="1618159154" sldId="276"/>
            <ac:spMk id="5" creationId="{00000000-0000-0000-0000-000000000000}"/>
          </ac:spMkLst>
        </pc:spChg>
        <pc:spChg chg="del">
          <ac:chgData name="Joseph Rafter" userId="d7d9e1a3-c415-439c-a1ca-33d6ef106492" providerId="ADAL" clId="{660F57E8-A1CC-234B-A7CF-F5E11A34947B}" dt="2021-10-04T20:59:11.323" v="36" actId="478"/>
          <ac:spMkLst>
            <pc:docMk/>
            <pc:sldMk cId="1618159154" sldId="276"/>
            <ac:spMk id="6" creationId="{00000000-0000-0000-0000-000000000000}"/>
          </ac:spMkLst>
        </pc:spChg>
        <pc:spChg chg="add mod">
          <ac:chgData name="Joseph Rafter" userId="d7d9e1a3-c415-439c-a1ca-33d6ef106492" providerId="ADAL" clId="{660F57E8-A1CC-234B-A7CF-F5E11A34947B}" dt="2021-10-04T20:58:54.397" v="32"/>
          <ac:spMkLst>
            <pc:docMk/>
            <pc:sldMk cId="1618159154" sldId="276"/>
            <ac:spMk id="13" creationId="{EDD20834-BC47-7F4D-9CC0-C7576771CF9F}"/>
          </ac:spMkLst>
        </pc:spChg>
        <pc:spChg chg="add del mod">
          <ac:chgData name="Joseph Rafter" userId="d7d9e1a3-c415-439c-a1ca-33d6ef106492" providerId="ADAL" clId="{660F57E8-A1CC-234B-A7CF-F5E11A34947B}" dt="2021-10-04T20:59:03.502" v="35" actId="478"/>
          <ac:spMkLst>
            <pc:docMk/>
            <pc:sldMk cId="1618159154" sldId="276"/>
            <ac:spMk id="14" creationId="{37718708-0B3C-CE42-9746-D3860125704E}"/>
          </ac:spMkLst>
        </pc:spChg>
        <pc:spChg chg="add del mod">
          <ac:chgData name="Joseph Rafter" userId="d7d9e1a3-c415-439c-a1ca-33d6ef106492" providerId="ADAL" clId="{660F57E8-A1CC-234B-A7CF-F5E11A34947B}" dt="2021-10-04T20:59:13.902" v="37" actId="478"/>
          <ac:spMkLst>
            <pc:docMk/>
            <pc:sldMk cId="1618159154" sldId="276"/>
            <ac:spMk id="16" creationId="{6BCE619E-BB61-7A44-A99D-DD8C0239BB1D}"/>
          </ac:spMkLst>
        </pc:spChg>
        <pc:spChg chg="add del mod">
          <ac:chgData name="Joseph Rafter" userId="d7d9e1a3-c415-439c-a1ca-33d6ef106492" providerId="ADAL" clId="{660F57E8-A1CC-234B-A7CF-F5E11A34947B}" dt="2021-10-04T20:59:24.069" v="39" actId="478"/>
          <ac:spMkLst>
            <pc:docMk/>
            <pc:sldMk cId="1618159154" sldId="276"/>
            <ac:spMk id="18" creationId="{56469029-CF1A-E74F-9FEB-BD1E6D63E482}"/>
          </ac:spMkLst>
        </pc:spChg>
        <pc:spChg chg="add mod">
          <ac:chgData name="Joseph Rafter" userId="d7d9e1a3-c415-439c-a1ca-33d6ef106492" providerId="ADAL" clId="{660F57E8-A1CC-234B-A7CF-F5E11A34947B}" dt="2021-10-04T20:59:36.130" v="40"/>
          <ac:spMkLst>
            <pc:docMk/>
            <pc:sldMk cId="1618159154" sldId="276"/>
            <ac:spMk id="19" creationId="{9C72938C-0FFC-394F-9345-5A1B3C430175}"/>
          </ac:spMkLst>
        </pc:spChg>
      </pc:sldChg>
      <pc:sldChg chg="modSp mod">
        <pc:chgData name="Joseph Rafter" userId="d7d9e1a3-c415-439c-a1ca-33d6ef106492" providerId="ADAL" clId="{660F57E8-A1CC-234B-A7CF-F5E11A34947B}" dt="2021-10-04T21:02:48.953" v="76" actId="20577"/>
        <pc:sldMkLst>
          <pc:docMk/>
          <pc:sldMk cId="1109497524" sldId="277"/>
        </pc:sldMkLst>
        <pc:spChg chg="mod">
          <ac:chgData name="Joseph Rafter" userId="d7d9e1a3-c415-439c-a1ca-33d6ef106492" providerId="ADAL" clId="{660F57E8-A1CC-234B-A7CF-F5E11A34947B}" dt="2021-10-04T21:02:48.953" v="76" actId="20577"/>
          <ac:spMkLst>
            <pc:docMk/>
            <pc:sldMk cId="1109497524" sldId="277"/>
            <ac:spMk id="3" creationId="{00000000-0000-0000-0000-000000000000}"/>
          </ac:spMkLst>
        </pc:spChg>
      </pc:sldChg>
      <pc:sldChg chg="modSp mod">
        <pc:chgData name="Joseph Rafter" userId="d7d9e1a3-c415-439c-a1ca-33d6ef106492" providerId="ADAL" clId="{660F57E8-A1CC-234B-A7CF-F5E11A34947B}" dt="2021-10-04T21:03:36.664" v="80" actId="255"/>
        <pc:sldMkLst>
          <pc:docMk/>
          <pc:sldMk cId="3757915471" sldId="279"/>
        </pc:sldMkLst>
        <pc:spChg chg="mod">
          <ac:chgData name="Joseph Rafter" userId="d7d9e1a3-c415-439c-a1ca-33d6ef106492" providerId="ADAL" clId="{660F57E8-A1CC-234B-A7CF-F5E11A34947B}" dt="2021-10-04T21:03:36.664" v="80" actId="255"/>
          <ac:spMkLst>
            <pc:docMk/>
            <pc:sldMk cId="3757915471" sldId="279"/>
            <ac:spMk id="3" creationId="{00000000-0000-0000-0000-000000000000}"/>
          </ac:spMkLst>
        </pc:spChg>
      </pc:sldChg>
      <pc:sldChg chg="del">
        <pc:chgData name="Joseph Rafter" userId="d7d9e1a3-c415-439c-a1ca-33d6ef106492" providerId="ADAL" clId="{660F57E8-A1CC-234B-A7CF-F5E11A34947B}" dt="2021-10-04T21:05:33.444" v="95" actId="2696"/>
        <pc:sldMkLst>
          <pc:docMk/>
          <pc:sldMk cId="1084753216" sldId="280"/>
        </pc:sldMkLst>
      </pc:sldChg>
      <pc:sldChg chg="del">
        <pc:chgData name="Joseph Rafter" userId="d7d9e1a3-c415-439c-a1ca-33d6ef106492" providerId="ADAL" clId="{660F57E8-A1CC-234B-A7CF-F5E11A34947B}" dt="2021-10-04T21:05:31.135" v="94" actId="2696"/>
        <pc:sldMkLst>
          <pc:docMk/>
          <pc:sldMk cId="3629386280" sldId="281"/>
        </pc:sldMkLst>
      </pc:sldChg>
      <pc:sldChg chg="del">
        <pc:chgData name="Joseph Rafter" userId="d7d9e1a3-c415-439c-a1ca-33d6ef106492" providerId="ADAL" clId="{660F57E8-A1CC-234B-A7CF-F5E11A34947B}" dt="2021-10-04T21:05:29.315" v="93" actId="2696"/>
        <pc:sldMkLst>
          <pc:docMk/>
          <pc:sldMk cId="489983646" sldId="282"/>
        </pc:sldMkLst>
      </pc:sldChg>
      <pc:sldChg chg="modSp mod">
        <pc:chgData name="Joseph Rafter" userId="d7d9e1a3-c415-439c-a1ca-33d6ef106492" providerId="ADAL" clId="{660F57E8-A1CC-234B-A7CF-F5E11A34947B}" dt="2021-10-04T21:05:20.246" v="92" actId="948"/>
        <pc:sldMkLst>
          <pc:docMk/>
          <pc:sldMk cId="1521480121" sldId="283"/>
        </pc:sldMkLst>
        <pc:spChg chg="mod">
          <ac:chgData name="Joseph Rafter" userId="d7d9e1a3-c415-439c-a1ca-33d6ef106492" providerId="ADAL" clId="{660F57E8-A1CC-234B-A7CF-F5E11A34947B}" dt="2021-10-04T21:05:20.246" v="92" actId="948"/>
          <ac:spMkLst>
            <pc:docMk/>
            <pc:sldMk cId="1521480121" sldId="283"/>
            <ac:spMk id="3" creationId="{00000000-0000-0000-0000-000000000000}"/>
          </ac:spMkLst>
        </pc:spChg>
        <pc:spChg chg="mod">
          <ac:chgData name="Joseph Rafter" userId="d7d9e1a3-c415-439c-a1ca-33d6ef106492" providerId="ADAL" clId="{660F57E8-A1CC-234B-A7CF-F5E11A34947B}" dt="2021-10-04T21:04:54.318" v="89" actId="1076"/>
          <ac:spMkLst>
            <pc:docMk/>
            <pc:sldMk cId="1521480121" sldId="283"/>
            <ac:spMk id="10" creationId="{697094EA-ADB8-4725-9EB0-B9149C94B4C8}"/>
          </ac:spMkLst>
        </pc:spChg>
        <pc:picChg chg="mod">
          <ac:chgData name="Joseph Rafter" userId="d7d9e1a3-c415-439c-a1ca-33d6ef106492" providerId="ADAL" clId="{660F57E8-A1CC-234B-A7CF-F5E11A34947B}" dt="2021-10-04T21:04:47.111" v="88" actId="14100"/>
          <ac:picMkLst>
            <pc:docMk/>
            <pc:sldMk cId="1521480121" sldId="283"/>
            <ac:picMk id="8" creationId="{00000000-0000-0000-0000-000000000000}"/>
          </ac:picMkLst>
        </pc:picChg>
        <pc:picChg chg="mod">
          <ac:chgData name="Joseph Rafter" userId="d7d9e1a3-c415-439c-a1ca-33d6ef106492" providerId="ADAL" clId="{660F57E8-A1CC-234B-A7CF-F5E11A34947B}" dt="2021-10-04T21:05:01.387" v="90" actId="1076"/>
          <ac:picMkLst>
            <pc:docMk/>
            <pc:sldMk cId="1521480121" sldId="283"/>
            <ac:picMk id="9" creationId="{DC7E47B0-B51E-4076-B642-361B80BCD9E8}"/>
          </ac:picMkLst>
        </pc:picChg>
      </pc:sldChg>
      <pc:sldChg chg="delSp modSp mod">
        <pc:chgData name="Joseph Rafter" userId="d7d9e1a3-c415-439c-a1ca-33d6ef106492" providerId="ADAL" clId="{660F57E8-A1CC-234B-A7CF-F5E11A34947B}" dt="2021-10-04T21:00:00.300" v="46" actId="478"/>
        <pc:sldMkLst>
          <pc:docMk/>
          <pc:sldMk cId="3710853019" sldId="284"/>
        </pc:sldMkLst>
        <pc:spChg chg="del">
          <ac:chgData name="Joseph Rafter" userId="d7d9e1a3-c415-439c-a1ca-33d6ef106492" providerId="ADAL" clId="{660F57E8-A1CC-234B-A7CF-F5E11A34947B}" dt="2021-10-04T21:00:00.300" v="46" actId="478"/>
          <ac:spMkLst>
            <pc:docMk/>
            <pc:sldMk cId="3710853019" sldId="284"/>
            <ac:spMk id="3" creationId="{00000000-0000-0000-0000-000000000000}"/>
          </ac:spMkLst>
        </pc:spChg>
        <pc:spChg chg="mod">
          <ac:chgData name="Joseph Rafter" userId="d7d9e1a3-c415-439c-a1ca-33d6ef106492" providerId="ADAL" clId="{660F57E8-A1CC-234B-A7CF-F5E11A34947B}" dt="2021-10-04T20:59:48.765" v="42" actId="12"/>
          <ac:spMkLst>
            <pc:docMk/>
            <pc:sldMk cId="3710853019" sldId="284"/>
            <ac:spMk id="4" creationId="{00000000-0000-0000-0000-000000000000}"/>
          </ac:spMkLst>
        </pc:spChg>
        <pc:spChg chg="del">
          <ac:chgData name="Joseph Rafter" userId="d7d9e1a3-c415-439c-a1ca-33d6ef106492" providerId="ADAL" clId="{660F57E8-A1CC-234B-A7CF-F5E11A34947B}" dt="2021-10-04T20:59:58.115" v="45" actId="478"/>
          <ac:spMkLst>
            <pc:docMk/>
            <pc:sldMk cId="3710853019" sldId="284"/>
            <ac:spMk id="5" creationId="{00000000-0000-0000-0000-000000000000}"/>
          </ac:spMkLst>
        </pc:spChg>
        <pc:spChg chg="mod">
          <ac:chgData name="Joseph Rafter" userId="d7d9e1a3-c415-439c-a1ca-33d6ef106492" providerId="ADAL" clId="{660F57E8-A1CC-234B-A7CF-F5E11A34947B}" dt="2021-10-04T20:59:55.475" v="44" actId="12"/>
          <ac:spMkLst>
            <pc:docMk/>
            <pc:sldMk cId="3710853019" sldId="284"/>
            <ac:spMk id="14" creationId="{A43DEEC5-ED1B-4462-B043-DB35976FB188}"/>
          </ac:spMkLst>
        </pc:spChg>
      </pc:sldChg>
      <pc:sldChg chg="delSp modSp mod">
        <pc:chgData name="Joseph Rafter" userId="d7d9e1a3-c415-439c-a1ca-33d6ef106492" providerId="ADAL" clId="{660F57E8-A1CC-234B-A7CF-F5E11A34947B}" dt="2021-10-04T21:00:34.455" v="52" actId="478"/>
        <pc:sldMkLst>
          <pc:docMk/>
          <pc:sldMk cId="2143948410" sldId="285"/>
        </pc:sldMkLst>
        <pc:spChg chg="del">
          <ac:chgData name="Joseph Rafter" userId="d7d9e1a3-c415-439c-a1ca-33d6ef106492" providerId="ADAL" clId="{660F57E8-A1CC-234B-A7CF-F5E11A34947B}" dt="2021-10-04T21:00:34.455" v="52" actId="478"/>
          <ac:spMkLst>
            <pc:docMk/>
            <pc:sldMk cId="2143948410" sldId="285"/>
            <ac:spMk id="3" creationId="{00000000-0000-0000-0000-000000000000}"/>
          </ac:spMkLst>
        </pc:spChg>
        <pc:spChg chg="mod">
          <ac:chgData name="Joseph Rafter" userId="d7d9e1a3-c415-439c-a1ca-33d6ef106492" providerId="ADAL" clId="{660F57E8-A1CC-234B-A7CF-F5E11A34947B}" dt="2021-10-04T21:00:14.636" v="48" actId="12"/>
          <ac:spMkLst>
            <pc:docMk/>
            <pc:sldMk cId="2143948410" sldId="285"/>
            <ac:spMk id="4" creationId="{00000000-0000-0000-0000-000000000000}"/>
          </ac:spMkLst>
        </pc:spChg>
        <pc:spChg chg="del">
          <ac:chgData name="Joseph Rafter" userId="d7d9e1a3-c415-439c-a1ca-33d6ef106492" providerId="ADAL" clId="{660F57E8-A1CC-234B-A7CF-F5E11A34947B}" dt="2021-10-04T21:00:31.160" v="51" actId="478"/>
          <ac:spMkLst>
            <pc:docMk/>
            <pc:sldMk cId="2143948410" sldId="285"/>
            <ac:spMk id="5" creationId="{00000000-0000-0000-0000-000000000000}"/>
          </ac:spMkLst>
        </pc:spChg>
        <pc:spChg chg="mod">
          <ac:chgData name="Joseph Rafter" userId="d7d9e1a3-c415-439c-a1ca-33d6ef106492" providerId="ADAL" clId="{660F57E8-A1CC-234B-A7CF-F5E11A34947B}" dt="2021-10-04T21:00:28.505" v="50" actId="12"/>
          <ac:spMkLst>
            <pc:docMk/>
            <pc:sldMk cId="2143948410" sldId="285"/>
            <ac:spMk id="14" creationId="{A43DEEC5-ED1B-4462-B043-DB35976FB188}"/>
          </ac:spMkLst>
        </pc:spChg>
      </pc:sldChg>
      <pc:sldChg chg="add">
        <pc:chgData name="Joseph Rafter" userId="d7d9e1a3-c415-439c-a1ca-33d6ef106492" providerId="ADAL" clId="{660F57E8-A1CC-234B-A7CF-F5E11A34947B}" dt="2021-10-04T20:53:48.847" v="2"/>
        <pc:sldMkLst>
          <pc:docMk/>
          <pc:sldMk cId="402619152" sldId="308"/>
        </pc:sldMkLst>
      </pc:sldChg>
      <pc:sldChg chg="add del">
        <pc:chgData name="Joseph Rafter" userId="d7d9e1a3-c415-439c-a1ca-33d6ef106492" providerId="ADAL" clId="{660F57E8-A1CC-234B-A7CF-F5E11A34947B}" dt="2021-10-04T20:53:45.900" v="1"/>
        <pc:sldMkLst>
          <pc:docMk/>
          <pc:sldMk cId="1188134726" sldId="308"/>
        </pc:sldMkLst>
      </pc:sldChg>
      <pc:sldChg chg="modSp add mod">
        <pc:chgData name="Joseph Rafter" userId="d7d9e1a3-c415-439c-a1ca-33d6ef106492" providerId="ADAL" clId="{660F57E8-A1CC-234B-A7CF-F5E11A34947B}" dt="2021-10-04T21:03:53.406" v="82" actId="255"/>
        <pc:sldMkLst>
          <pc:docMk/>
          <pc:sldMk cId="2599577876" sldId="309"/>
        </pc:sldMkLst>
        <pc:spChg chg="mod">
          <ac:chgData name="Joseph Rafter" userId="d7d9e1a3-c415-439c-a1ca-33d6ef106492" providerId="ADAL" clId="{660F57E8-A1CC-234B-A7CF-F5E11A34947B}" dt="2021-10-04T21:03:53.406" v="82" actId="255"/>
          <ac:spMkLst>
            <pc:docMk/>
            <pc:sldMk cId="2599577876" sldId="309"/>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5DFC1B-4BC3-4837-9E50-A692DD449BA0}" type="datetimeFigureOut">
              <a:rPr lang="en-US" smtClean="0"/>
              <a:t>10/4/21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B2ACFC-391D-4168-B1DF-EB9513ABC1B5}" type="slidenum">
              <a:rPr lang="en-US" smtClean="0"/>
              <a:t>‹#›</a:t>
            </a:fld>
            <a:endParaRPr lang="en-US"/>
          </a:p>
        </p:txBody>
      </p:sp>
    </p:spTree>
    <p:extLst>
      <p:ext uri="{BB962C8B-B14F-4D97-AF65-F5344CB8AC3E}">
        <p14:creationId xmlns:p14="http://schemas.microsoft.com/office/powerpoint/2010/main" val="3242284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UNIT 5: Careers in the Justice System</a:t>
            </a:r>
            <a:endParaRPr lang="en-US"/>
          </a:p>
          <a:p>
            <a:r>
              <a:rPr lang="en-US" b="1"/>
              <a:t>LESSON 2: Preparing for Careers in the American Justice System and Role of Law Enforcement as First Responders</a:t>
            </a:r>
            <a:endParaRPr lang="en-US"/>
          </a:p>
          <a:p>
            <a:r>
              <a:rPr lang="en-US" b="1"/>
              <a:t>1. Identify and discuss the important preparation you should do for pursuing a career in the justice system:</a:t>
            </a:r>
            <a:endParaRPr lang="en-US"/>
          </a:p>
          <a:p>
            <a:r>
              <a:rPr lang="en-US" b="1"/>
              <a:t> </a:t>
            </a:r>
            <a:endParaRPr lang="en-US"/>
          </a:p>
          <a:p>
            <a:r>
              <a:rPr lang="en-US" b="1"/>
              <a:t>Education/Experience: </a:t>
            </a:r>
            <a:r>
              <a:rPr lang="en-US"/>
              <a:t>Do as well as possible in high school.</a:t>
            </a:r>
            <a:r>
              <a:rPr lang="en-US" b="1"/>
              <a:t> </a:t>
            </a:r>
            <a:r>
              <a:rPr lang="en-US"/>
              <a:t>While in high school, with parental permission, determine if your local police department has a Police Explorer Program. This program provides an opportunity for adolescents to explore a career as a police officer. Upon graduation from high school, strongly consider attending college and earning a criminal justice degree. This degree will qualify you for a wide variety of law enforcement positions through the local, state, and federal governments. Military service is highly valued by law enforcement agencies. If you are able to be accepted to a military academy, upon graduation you will have earned a college degree, but you will also have a number of years of obligated military service to complete. </a:t>
            </a:r>
          </a:p>
          <a:p>
            <a:r>
              <a:rPr lang="en-US"/>
              <a:t>If you decide to enlist in one of the military services, there is usually a four-year obligation. Military service provides members with many skills and more importantly self-discipline, maturity, and often a strong sense of service to others, which law enforcement agencies highly value. </a:t>
            </a:r>
          </a:p>
          <a:p>
            <a:endParaRPr lang="en-US" sz="1200" b="1"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B9B2ACFC-391D-4168-B1DF-EB9513ABC1B5}" type="slidenum">
              <a:rPr lang="en-US" smtClean="0"/>
              <a:t>7</a:t>
            </a:fld>
            <a:endParaRPr lang="en-US"/>
          </a:p>
        </p:txBody>
      </p:sp>
    </p:spTree>
    <p:extLst>
      <p:ext uri="{BB962C8B-B14F-4D97-AF65-F5344CB8AC3E}">
        <p14:creationId xmlns:p14="http://schemas.microsoft.com/office/powerpoint/2010/main" val="3033117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UNIT 5: Careers in the Justice System</a:t>
            </a:r>
            <a:endParaRPr lang="en-US"/>
          </a:p>
          <a:p>
            <a:r>
              <a:rPr lang="en-US" b="1"/>
              <a:t>LESSON 2: Preparing for Careers in the American Justice System and Role of Law Enforcement as First Responders</a:t>
            </a:r>
            <a:endParaRPr lang="en-US"/>
          </a:p>
          <a:p>
            <a:r>
              <a:rPr lang="en-US" b="1"/>
              <a:t>1. Identify and discuss the important preparation you should do for pursuing a career in the justice system:</a:t>
            </a:r>
            <a:endParaRPr lang="en-US"/>
          </a:p>
          <a:p>
            <a:r>
              <a:rPr lang="en-US" b="1"/>
              <a:t> </a:t>
            </a:r>
            <a:endParaRPr lang="en-US"/>
          </a:p>
          <a:p>
            <a:r>
              <a:rPr lang="en-US" b="1"/>
              <a:t>Education/Experience: </a:t>
            </a:r>
            <a:r>
              <a:rPr lang="en-US"/>
              <a:t>Do as well as possible in high school.</a:t>
            </a:r>
            <a:r>
              <a:rPr lang="en-US" b="1"/>
              <a:t> </a:t>
            </a:r>
            <a:r>
              <a:rPr lang="en-US"/>
              <a:t>While in high school, with parental permission, determine if your local police department has a Police Explorer Program. This program provides an opportunity for adolescents to explore a career as a police officer. Upon graduation from high school, strongly consider attending college and earning a criminal justice degree. This degree will qualify you for a wide variety of law enforcement positions through the local, state, and federal governments. Military service is highly valued by law enforcement agencies. If you are able to be accepted to a military academy, upon graduation you will have earned a college degree, but you will also have a number of years of obligated military service to complete. </a:t>
            </a:r>
          </a:p>
          <a:p>
            <a:r>
              <a:rPr lang="en-US"/>
              <a:t>If you decide to enlist in one of the military services, there is usually a four-year obligation. Military service provides members with many skills and more importantly self-discipline, maturity, and often a strong sense of service to others, which law enforcement agencies highly value. </a:t>
            </a:r>
          </a:p>
          <a:p>
            <a:endParaRPr lang="en-US" sz="1200" b="1"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B9B2ACFC-391D-4168-B1DF-EB9513ABC1B5}" type="slidenum">
              <a:rPr lang="en-US" smtClean="0"/>
              <a:t>8</a:t>
            </a:fld>
            <a:endParaRPr lang="en-US"/>
          </a:p>
        </p:txBody>
      </p:sp>
    </p:spTree>
    <p:extLst>
      <p:ext uri="{BB962C8B-B14F-4D97-AF65-F5344CB8AC3E}">
        <p14:creationId xmlns:p14="http://schemas.microsoft.com/office/powerpoint/2010/main" val="11222353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UNIT 5: Careers in the Justice System</a:t>
            </a:r>
            <a:endParaRPr lang="en-US"/>
          </a:p>
          <a:p>
            <a:r>
              <a:rPr lang="en-US" b="1"/>
              <a:t>LESSON 2: Preparing for Careers in the American Justice System and Role of Law Enforcement as First Responders</a:t>
            </a:r>
            <a:endParaRPr lang="en-US"/>
          </a:p>
          <a:p>
            <a:r>
              <a:rPr lang="en-US" b="1"/>
              <a:t>2. Relate the importance of maintaining a clear background and record: </a:t>
            </a:r>
            <a:r>
              <a:rPr lang="en-US"/>
              <a:t>The public places a tremendous amount of trust in our law enforcement officers. Therefore, before a prospective officer/applicant is offered a position, a very thorough background investigation is completed as well as a lie detector test, physical examination, and psychological testing. If the applicant has a bad driving record, which includes a history of moving violations, can the applicant be trusted to operate a police vehicle safely? If an applicant has a history of committing misdemeanor crimes or has committed a felony, can they be trusted to not commit crimes as an officer? If an exception were approved to hire an applicant with a bad record, would it weaken the new officer’s position of authority as a law enforcement officer? For example, an applicant with a record is offered a position as a law enforcement officer. This officer now makes an arrest for violation of a law that this same officer had previously committed. This officer is then subpoenaed to testify on behalf of state prosecution of the criminal violation. The defendant for the defense rises and begins revealing for the jury the officer’s prior criminal record and states that this officer cannot be trusted to enforce the law because the officer has previously violated the law. The officer’s testimony is worthless. The defendant is released to remain a threat to society.</a:t>
            </a:r>
          </a:p>
          <a:p>
            <a:r>
              <a:rPr lang="en-US"/>
              <a:t>In addition, any level of government that offers a position to a candidate with a bad record creates exposure and liability for that government, whether it be city, county, state, or the federal government. For example, an applicant who has a bad driving history is offered a position. Within a year, the officer, while operating their assigned police vehicle, recklessly causes a traffic crash, resulting in loss of life. The officer, as well as the government that offered the officer the position, may be sued for millions of dollars. Ultimately, it will be the citizens residing within the law enforcement agency’s jurisdiction who fund the court-mandated award through their taxes. So, is it a prudent decision for a law enforcement agency to hire someone for a law enforcement position who does not have a clean record?</a:t>
            </a:r>
          </a:p>
          <a:p>
            <a:endParaRPr lang="en-US" sz="1200" b="1" kern="1200" dirty="0">
              <a:solidFill>
                <a:schemeClr val="tx1"/>
              </a:solidFill>
              <a:effectLst/>
              <a:latin typeface="+mn-lt"/>
              <a:cs typeface="Calibri"/>
            </a:endParaRPr>
          </a:p>
        </p:txBody>
      </p:sp>
      <p:sp>
        <p:nvSpPr>
          <p:cNvPr id="4" name="Slide Number Placeholder 3"/>
          <p:cNvSpPr>
            <a:spLocks noGrp="1"/>
          </p:cNvSpPr>
          <p:nvPr>
            <p:ph type="sldNum" sz="quarter" idx="5"/>
          </p:nvPr>
        </p:nvSpPr>
        <p:spPr/>
        <p:txBody>
          <a:bodyPr/>
          <a:lstStyle/>
          <a:p>
            <a:fld id="{B9B2ACFC-391D-4168-B1DF-EB9513ABC1B5}" type="slidenum">
              <a:rPr lang="en-US" smtClean="0"/>
              <a:t>9</a:t>
            </a:fld>
            <a:endParaRPr lang="en-US"/>
          </a:p>
        </p:txBody>
      </p:sp>
    </p:spTree>
    <p:extLst>
      <p:ext uri="{BB962C8B-B14F-4D97-AF65-F5344CB8AC3E}">
        <p14:creationId xmlns:p14="http://schemas.microsoft.com/office/powerpoint/2010/main" val="2746463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B9B2ACFC-391D-4168-B1DF-EB9513ABC1B5}" type="slidenum">
              <a:rPr lang="en-US" smtClean="0"/>
              <a:t>10</a:t>
            </a:fld>
            <a:endParaRPr lang="en-US"/>
          </a:p>
        </p:txBody>
      </p:sp>
    </p:spTree>
    <p:extLst>
      <p:ext uri="{BB962C8B-B14F-4D97-AF65-F5344CB8AC3E}">
        <p14:creationId xmlns:p14="http://schemas.microsoft.com/office/powerpoint/2010/main" val="20454917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E6F4DE5-8F06-451D-AF6D-11FCF19047AA}" type="datetime1">
              <a:rPr lang="en-US" smtClean="0"/>
              <a:t>10/4/21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E07B2-548A-814F-9F0B-5A21D72BDEBA}" type="slidenum">
              <a: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490F89-C734-4B11-AB76-A7A116B9781D}" type="datetime1">
              <a:rPr lang="en-US" smtClean="0"/>
              <a:t>10/4/21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E07B2-548A-814F-9F0B-5A21D72BDEBA}"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DE56DA-19BE-4031-A8FA-713738E434AE}" type="datetime1">
              <a:rPr lang="en-US" smtClean="0"/>
              <a:t>10/4/21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E07B2-548A-814F-9F0B-5A21D72BDEBA}" type="slidenum">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D0408C-1447-4236-96D5-664A3DB91A1F}" type="datetime1">
              <a:rPr lang="en-US" smtClean="0"/>
              <a:t>10/4/21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E07B2-548A-814F-9F0B-5A21D72BDEBA}" type="slidenum">
              <a: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4BB29A-E013-46D5-BC1C-6BE354B79F77}" type="datetime1">
              <a:rPr lang="en-US" smtClean="0"/>
              <a:t>10/4/21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BE07B2-548A-814F-9F0B-5A21D72BDEBA}" type="slidenum">
              <a: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8AFB2B-D824-4D45-AB14-57554964694D}" type="datetime1">
              <a:rPr lang="en-US" smtClean="0"/>
              <a:t>10/4/21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E07B2-548A-814F-9F0B-5A21D72BDEBA}" type="slidenum">
              <a: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A69BCD3-F4AA-414B-834B-388AEAC25680}" type="datetime1">
              <a:rPr lang="en-US" smtClean="0"/>
              <a:t>10/4/21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BE07B2-548A-814F-9F0B-5A21D72BDEBA}" type="slidenum">
              <a: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164E1C-2D80-42B3-A4DA-3532A808BB71}" type="datetime1">
              <a:rPr lang="en-US" smtClean="0"/>
              <a:t>10/4/21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BE07B2-548A-814F-9F0B-5A21D72BDEBA}" type="slidenum">
              <a: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AF551-5C87-4A25-BED4-F138F210239F}" type="datetime1">
              <a:rPr lang="en-US" smtClean="0"/>
              <a:t>10/4/21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BE07B2-548A-814F-9F0B-5A21D72BDEBA}"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0AF1BF-49F9-4EC8-BA6A-E5CE5BE99C46}" type="datetime1">
              <a:rPr lang="en-US" smtClean="0"/>
              <a:t>10/4/21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E07B2-548A-814F-9F0B-5A21D72BDEBA}" type="slidenum">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30BAD1-FE43-4829-963B-DD5B59052094}" type="datetime1">
              <a:rPr lang="en-US" smtClean="0"/>
              <a:t>10/4/21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BE07B2-548A-814F-9F0B-5A21D72BDEBA}"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BAA8AB-F10B-4656-B1B6-B3F3D311D966}" type="datetime1">
              <a:rPr lang="en-US" smtClean="0"/>
              <a:t>10/4/21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E07B2-548A-814F-9F0B-5A21D72BDEBA}" type="slidenum">
              <a: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us.sagepub.com/en-us/nam/introduction-to-policing/book259212" TargetMode="External"/><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hyperlink" Target="https://pressbooks.bccampus.ca/criminalinvestigation/" TargetMode="External"/><Relationship Id="rId5" Type="http://schemas.openxmlformats.org/officeDocument/2006/relationships/hyperlink" Target="http://opentextbc.ca/ethicsinlawenforcement/" TargetMode="External"/><Relationship Id="rId4" Type="http://schemas.openxmlformats.org/officeDocument/2006/relationships/hyperlink" Target="https://www.uen.org/lawenfstudent/" TargetMode="External"/></Relationships>
</file>

<file path=ppt/slides/_rels/slide4.xml.rels><?xml version="1.0" encoding="UTF-8" standalone="yes"?>
<Relationships xmlns="http://schemas.openxmlformats.org/package/2006/relationships"><Relationship Id="rId8" Type="http://schemas.openxmlformats.org/officeDocument/2006/relationships/hyperlink" Target="http://criminologycareers.about.com/" TargetMode="External"/><Relationship Id="rId3" Type="http://schemas.openxmlformats.org/officeDocument/2006/relationships/hyperlink" Target="https://civilservice.georgetown.org/police-careers/police-disqualifiers/" TargetMode="External"/><Relationship Id="rId7" Type="http://schemas.openxmlformats.org/officeDocument/2006/relationships/hyperlink" Target="https://www.baltimorecountymd.gov/Agencies/police/careers/applicationprocess.html" TargetMode="External"/><Relationship Id="rId2" Type="http://schemas.openxmlformats.org/officeDocument/2006/relationships/hyperlink" Target="https://mdle.net/regs/ptcgenregs.pdf" TargetMode="External"/><Relationship Id="rId1" Type="http://schemas.openxmlformats.org/officeDocument/2006/relationships/slideLayout" Target="../slideLayouts/slideLayout5.xml"/><Relationship Id="rId6" Type="http://schemas.openxmlformats.org/officeDocument/2006/relationships/image" Target="../media/image1.png"/><Relationship Id="rId11" Type="http://schemas.openxmlformats.org/officeDocument/2006/relationships/hyperlink" Target="http://inpublicsafety.com/2014/02/demystifying-the-background-investigation-process-what-you-can-expect-when-applying-for-a-law-enforcement-job/" TargetMode="External"/><Relationship Id="rId5" Type="http://schemas.openxmlformats.org/officeDocument/2006/relationships/hyperlink" Target="https://mdsp.maryland.gov/Careers/Trooper%20and%20Cadet%20Application%20Documents/Applicant%20Polygraph%20Screening%20Booklet%2040-23%20rev%2009-16.pdf" TargetMode="External"/><Relationship Id="rId10" Type="http://schemas.openxmlformats.org/officeDocument/2006/relationships/hyperlink" Target="https://www.publicsafetytesting.com/information-center/top-10-ways-to-be-an-outstanding-candidate/" TargetMode="External"/><Relationship Id="rId4" Type="http://schemas.openxmlformats.org/officeDocument/2006/relationships/hyperlink" Target="https://www.hagerstownmd.org/472/Qualifications" TargetMode="External"/><Relationship Id="rId9" Type="http://schemas.openxmlformats.org/officeDocument/2006/relationships/hyperlink" Target="http://criminologycareers.about.com/od/Education_and_Training/a/How-To-Become-A-Police-Officer.htm"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miemss.org/home/Portals/0/Docs/EducationCert/First_Responder.pdf" TargetMode="External"/><Relationship Id="rId7" Type="http://schemas.openxmlformats.org/officeDocument/2006/relationships/hyperlink" Target="https://www.miemss.org/home/ems-providers/cism" TargetMode="External"/><Relationship Id="rId2" Type="http://schemas.openxmlformats.org/officeDocument/2006/relationships/hyperlink" Target="https://www.ehstoday.com/emergency-management/article/21903941/interagency-collaboration-and-consequence-management-an-allhazard-approach-to-emergency-incident-response" TargetMode="Externa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hyperlink" Target="https://www.disasterrecoveryplantemplate.org/fema/law-enforcements-role-in-responding-to-disasters/" TargetMode="External"/><Relationship Id="rId4" Type="http://schemas.openxmlformats.org/officeDocument/2006/relationships/hyperlink" Target="http://www.naemt.org/education/tecc"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en-US"/>
              <a:t>Administration of Justice II</a:t>
            </a:r>
            <a:br>
              <a:rPr lang="en-US" dirty="0"/>
            </a:br>
            <a:endParaRPr lang="en-US" dirty="0"/>
          </a:p>
        </p:txBody>
      </p:sp>
      <p:sp>
        <p:nvSpPr>
          <p:cNvPr id="3" name="Text Placeholder 2"/>
          <p:cNvSpPr>
            <a:spLocks noGrp="1"/>
          </p:cNvSpPr>
          <p:nvPr>
            <p:ph type="body" idx="1"/>
          </p:nvPr>
        </p:nvSpPr>
        <p:spPr>
          <a:xfrm>
            <a:off x="722312" y="753196"/>
            <a:ext cx="7772400" cy="3652791"/>
          </a:xfrm>
        </p:spPr>
        <p:txBody>
          <a:bodyPr anchor="t">
            <a:normAutofit/>
          </a:bodyPr>
          <a:lstStyle/>
          <a:p>
            <a:r>
              <a:rPr lang="en-US" sz="2800" b="1">
                <a:ea typeface="+mn-lt"/>
                <a:cs typeface="+mn-lt"/>
              </a:rPr>
              <a:t>UNIT 5: Careers in the Justice System</a:t>
            </a:r>
            <a:endParaRPr lang="en-US" sz="2800">
              <a:ea typeface="+mn-lt"/>
              <a:cs typeface="+mn-lt"/>
            </a:endParaRPr>
          </a:p>
          <a:p>
            <a:r>
              <a:rPr lang="en-US" sz="2800" b="1">
                <a:ea typeface="+mn-lt"/>
                <a:cs typeface="+mn-lt"/>
              </a:rPr>
              <a:t>LESSON 2: Preparing for Careers in the American Justice System and Role of Law Enforcement as First Responders</a:t>
            </a:r>
            <a:endParaRPr lang="en-US" sz="2800">
              <a:ea typeface="+mn-lt"/>
              <a:cs typeface="+mn-lt"/>
            </a:endParaRPr>
          </a:p>
          <a:p>
            <a:endParaRPr lang="en-US" sz="2800" b="1" dirty="0">
              <a:solidFill>
                <a:schemeClr val="tx1">
                  <a:lumMod val="50000"/>
                  <a:lumOff val="50000"/>
                </a:schemeClr>
              </a:solidFill>
              <a:cs typeface="Calibri"/>
            </a:endParaRPr>
          </a:p>
        </p:txBody>
      </p:sp>
      <p:sp>
        <p:nvSpPr>
          <p:cNvPr id="4" name="Slide Number Placeholder 3"/>
          <p:cNvSpPr>
            <a:spLocks noGrp="1"/>
          </p:cNvSpPr>
          <p:nvPr>
            <p:ph type="sldNum" sz="quarter" idx="12"/>
          </p:nvPr>
        </p:nvSpPr>
        <p:spPr/>
        <p:txBody>
          <a:bodyPr/>
          <a:lstStyle/>
          <a:p>
            <a:fld id="{A0BE07B2-548A-814F-9F0B-5A21D72BDEBA}" type="slidenum">
              <a:rPr lang="en-US" smtClean="0"/>
              <a:pPr/>
              <a:t>1</a:t>
            </a:fld>
            <a:endParaRPr lang="en-US"/>
          </a:p>
        </p:txBody>
      </p:sp>
      <p:sp>
        <p:nvSpPr>
          <p:cNvPr id="5" name="Rectangle 4"/>
          <p:cNvSpPr/>
          <p:nvPr/>
        </p:nvSpPr>
        <p:spPr>
          <a:xfrm>
            <a:off x="0" y="6263684"/>
            <a:ext cx="9144000" cy="5934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ight Triangle 5"/>
          <p:cNvSpPr/>
          <p:nvPr/>
        </p:nvSpPr>
        <p:spPr>
          <a:xfrm flipH="1">
            <a:off x="5107258" y="5620216"/>
            <a:ext cx="4038009" cy="1237784"/>
          </a:xfrm>
          <a:prstGeom prst="rtTriangle">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757" y="5109004"/>
            <a:ext cx="2109089" cy="1629798"/>
          </a:xfrm>
          <a:prstGeom prst="rect">
            <a:avLst/>
          </a:prstGeom>
        </p:spPr>
      </p:pic>
      <p:sp>
        <p:nvSpPr>
          <p:cNvPr id="8" name="Rectangle 7"/>
          <p:cNvSpPr/>
          <p:nvPr/>
        </p:nvSpPr>
        <p:spPr>
          <a:xfrm>
            <a:off x="0" y="0"/>
            <a:ext cx="9144001" cy="109728"/>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3069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2800" dirty="0"/>
              <a:t>This is the last slide and is intentionally left blank.</a:t>
            </a:r>
          </a:p>
        </p:txBody>
      </p:sp>
      <p:sp>
        <p:nvSpPr>
          <p:cNvPr id="4" name="Slide Number Placeholder 3"/>
          <p:cNvSpPr>
            <a:spLocks noGrp="1"/>
          </p:cNvSpPr>
          <p:nvPr>
            <p:ph type="sldNum" sz="quarter" idx="12"/>
          </p:nvPr>
        </p:nvSpPr>
        <p:spPr/>
        <p:txBody>
          <a:bodyPr/>
          <a:lstStyle/>
          <a:p>
            <a:fld id="{A0BE07B2-548A-814F-9F0B-5A21D72BDEBA}" type="slidenum">
              <a:rPr lang="en-US" smtClean="0"/>
              <a:pPr/>
              <a:t>10</a:t>
            </a:fld>
            <a:endParaRPr lang="en-US"/>
          </a:p>
        </p:txBody>
      </p:sp>
      <p:sp>
        <p:nvSpPr>
          <p:cNvPr id="5" name="Rectangle 4"/>
          <p:cNvSpPr/>
          <p:nvPr/>
        </p:nvSpPr>
        <p:spPr>
          <a:xfrm>
            <a:off x="0" y="0"/>
            <a:ext cx="9144001" cy="109728"/>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0" y="6263684"/>
            <a:ext cx="9144000" cy="5934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Triangle 6"/>
          <p:cNvSpPr/>
          <p:nvPr/>
        </p:nvSpPr>
        <p:spPr>
          <a:xfrm flipH="1">
            <a:off x="5107258" y="5620216"/>
            <a:ext cx="4038009" cy="1237784"/>
          </a:xfrm>
          <a:prstGeom prst="rtTriangle">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56" y="5622920"/>
            <a:ext cx="1444040" cy="1115882"/>
          </a:xfrm>
          <a:prstGeom prst="rect">
            <a:avLst/>
          </a:prstGeom>
        </p:spPr>
      </p:pic>
      <p:sp>
        <p:nvSpPr>
          <p:cNvPr id="10" name="TextBox 9">
            <a:extLst>
              <a:ext uri="{FF2B5EF4-FFF2-40B4-BE49-F238E27FC236}">
                <a16:creationId xmlns:a16="http://schemas.microsoft.com/office/drawing/2014/main" id="{B1CE941D-0F05-4645-AEA2-D23839FDC5D2}"/>
              </a:ext>
            </a:extLst>
          </p:cNvPr>
          <p:cNvSpPr txBox="1"/>
          <p:nvPr/>
        </p:nvSpPr>
        <p:spPr>
          <a:xfrm>
            <a:off x="1884556" y="5932449"/>
            <a:ext cx="4783873"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https://www.allegany.edu/criminal-justice/index.html</a:t>
            </a:r>
          </a:p>
        </p:txBody>
      </p:sp>
    </p:spTree>
    <p:extLst>
      <p:ext uri="{BB962C8B-B14F-4D97-AF65-F5344CB8AC3E}">
        <p14:creationId xmlns:p14="http://schemas.microsoft.com/office/powerpoint/2010/main" val="402619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Lesson Focus</a:t>
            </a:r>
          </a:p>
        </p:txBody>
      </p:sp>
      <p:sp>
        <p:nvSpPr>
          <p:cNvPr id="3" name="Text Placeholder 2"/>
          <p:cNvSpPr>
            <a:spLocks noGrp="1"/>
          </p:cNvSpPr>
          <p:nvPr>
            <p:ph type="body" idx="1"/>
          </p:nvPr>
        </p:nvSpPr>
        <p:spPr/>
        <p:txBody>
          <a:bodyPr/>
          <a:lstStyle/>
          <a:p>
            <a:r>
              <a:rPr lang="en-US" dirty="0"/>
              <a:t>Learning Objective:</a:t>
            </a:r>
          </a:p>
        </p:txBody>
      </p:sp>
      <p:sp>
        <p:nvSpPr>
          <p:cNvPr id="4" name="Content Placeholder 3"/>
          <p:cNvSpPr>
            <a:spLocks noGrp="1"/>
          </p:cNvSpPr>
          <p:nvPr>
            <p:ph sz="half" idx="2"/>
          </p:nvPr>
        </p:nvSpPr>
        <p:spPr/>
        <p:txBody>
          <a:bodyPr vert="horz" lIns="91440" tIns="45720" rIns="91440" bIns="45720" rtlCol="0" anchor="t">
            <a:normAutofit/>
          </a:bodyPr>
          <a:lstStyle/>
          <a:p>
            <a:pPr marL="0" indent="0">
              <a:buNone/>
            </a:pPr>
            <a:r>
              <a:rPr lang="en-US" sz="2000" dirty="0"/>
              <a:t>The student will:</a:t>
            </a:r>
          </a:p>
          <a:p>
            <a:pPr lvl="0"/>
            <a:r>
              <a:rPr lang="en-US" sz="2000" dirty="0"/>
              <a:t>Identify and discuss the important preparation you should do for pursuing a career in the justice system.</a:t>
            </a:r>
          </a:p>
          <a:p>
            <a:pPr lvl="0"/>
            <a:r>
              <a:rPr lang="en-US" sz="2000" dirty="0"/>
              <a:t>Relate the importance of maintaining a clear background and record.</a:t>
            </a:r>
          </a:p>
        </p:txBody>
      </p:sp>
      <p:sp>
        <p:nvSpPr>
          <p:cNvPr id="5" name="Text Placeholder 4"/>
          <p:cNvSpPr>
            <a:spLocks noGrp="1"/>
          </p:cNvSpPr>
          <p:nvPr>
            <p:ph type="body" sz="quarter" idx="3"/>
          </p:nvPr>
        </p:nvSpPr>
        <p:spPr/>
        <p:txBody>
          <a:bodyPr/>
          <a:lstStyle/>
          <a:p>
            <a:r>
              <a:rPr lang="en-US" dirty="0"/>
              <a:t>Lesson topics:</a:t>
            </a:r>
          </a:p>
        </p:txBody>
      </p:sp>
      <p:sp>
        <p:nvSpPr>
          <p:cNvPr id="6" name="Content Placeholder 5"/>
          <p:cNvSpPr>
            <a:spLocks noGrp="1"/>
          </p:cNvSpPr>
          <p:nvPr>
            <p:ph sz="quarter" idx="4"/>
          </p:nvPr>
        </p:nvSpPr>
        <p:spPr/>
        <p:txBody>
          <a:bodyPr>
            <a:noAutofit/>
          </a:bodyPr>
          <a:lstStyle/>
          <a:p>
            <a:r>
              <a:rPr lang="en-US" sz="2000" dirty="0"/>
              <a:t>The preparation required for careers in the American justice system. </a:t>
            </a:r>
          </a:p>
        </p:txBody>
      </p:sp>
      <p:sp>
        <p:nvSpPr>
          <p:cNvPr id="7" name="Slide Number Placeholder 6"/>
          <p:cNvSpPr>
            <a:spLocks noGrp="1"/>
          </p:cNvSpPr>
          <p:nvPr>
            <p:ph type="sldNum" sz="quarter" idx="12"/>
          </p:nvPr>
        </p:nvSpPr>
        <p:spPr/>
        <p:txBody>
          <a:bodyPr/>
          <a:lstStyle/>
          <a:p>
            <a:fld id="{A0BE07B2-548A-814F-9F0B-5A21D72BDEBA}" type="slidenum">
              <a:rPr lang="en-US" smtClean="0"/>
              <a:pPr/>
              <a:t>2</a:t>
            </a:fld>
            <a:endParaRPr lang="en-US"/>
          </a:p>
        </p:txBody>
      </p:sp>
      <p:sp>
        <p:nvSpPr>
          <p:cNvPr id="8" name="Rectangle 7"/>
          <p:cNvSpPr/>
          <p:nvPr/>
        </p:nvSpPr>
        <p:spPr>
          <a:xfrm>
            <a:off x="0" y="6263684"/>
            <a:ext cx="9144000" cy="5934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Triangle 8"/>
          <p:cNvSpPr/>
          <p:nvPr/>
        </p:nvSpPr>
        <p:spPr>
          <a:xfrm flipH="1">
            <a:off x="5107258" y="5620216"/>
            <a:ext cx="4038009" cy="1237784"/>
          </a:xfrm>
          <a:prstGeom prst="rtTriangle">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757" y="5501016"/>
            <a:ext cx="1601793" cy="1237785"/>
          </a:xfrm>
          <a:prstGeom prst="rect">
            <a:avLst/>
          </a:prstGeom>
        </p:spPr>
      </p:pic>
      <p:sp>
        <p:nvSpPr>
          <p:cNvPr id="12" name="Rectangle 11"/>
          <p:cNvSpPr/>
          <p:nvPr/>
        </p:nvSpPr>
        <p:spPr>
          <a:xfrm>
            <a:off x="0" y="0"/>
            <a:ext cx="9144001" cy="109728"/>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6552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a:t>Lesson Resources: Textbooks</a:t>
            </a:r>
            <a:endParaRPr lang="en-US" dirty="0"/>
          </a:p>
        </p:txBody>
      </p:sp>
      <p:sp>
        <p:nvSpPr>
          <p:cNvPr id="7" name="Slide Number Placeholder 6"/>
          <p:cNvSpPr>
            <a:spLocks noGrp="1"/>
          </p:cNvSpPr>
          <p:nvPr>
            <p:ph type="sldNum" sz="quarter" idx="12"/>
          </p:nvPr>
        </p:nvSpPr>
        <p:spPr/>
        <p:txBody>
          <a:bodyPr/>
          <a:lstStyle/>
          <a:p>
            <a:fld id="{A0BE07B2-548A-814F-9F0B-5A21D72BDEBA}" type="slidenum">
              <a:rPr lang="en-US" smtClean="0"/>
              <a:pPr/>
              <a:t>3</a:t>
            </a:fld>
            <a:endParaRPr lang="en-US"/>
          </a:p>
        </p:txBody>
      </p:sp>
      <p:sp>
        <p:nvSpPr>
          <p:cNvPr id="8" name="Rectangle 7"/>
          <p:cNvSpPr/>
          <p:nvPr/>
        </p:nvSpPr>
        <p:spPr>
          <a:xfrm>
            <a:off x="0" y="6263684"/>
            <a:ext cx="9144000" cy="5934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Triangle 8"/>
          <p:cNvSpPr/>
          <p:nvPr/>
        </p:nvSpPr>
        <p:spPr>
          <a:xfrm flipH="1">
            <a:off x="5107258" y="5620216"/>
            <a:ext cx="4038009" cy="1237784"/>
          </a:xfrm>
          <a:prstGeom prst="rtTriangle">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756" y="5620216"/>
            <a:ext cx="1447540" cy="1118586"/>
          </a:xfrm>
          <a:prstGeom prst="rect">
            <a:avLst/>
          </a:prstGeom>
        </p:spPr>
      </p:pic>
      <p:sp>
        <p:nvSpPr>
          <p:cNvPr id="12" name="Rectangle 11"/>
          <p:cNvSpPr/>
          <p:nvPr/>
        </p:nvSpPr>
        <p:spPr>
          <a:xfrm>
            <a:off x="0" y="0"/>
            <a:ext cx="9144001" cy="109728"/>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Content Placeholder 3">
            <a:extLst>
              <a:ext uri="{FF2B5EF4-FFF2-40B4-BE49-F238E27FC236}">
                <a16:creationId xmlns:a16="http://schemas.microsoft.com/office/drawing/2014/main" id="{EDD20834-BC47-7F4D-9CC0-C7576771CF9F}"/>
              </a:ext>
            </a:extLst>
          </p:cNvPr>
          <p:cNvSpPr txBox="1">
            <a:spLocks/>
          </p:cNvSpPr>
          <p:nvPr/>
        </p:nvSpPr>
        <p:spPr>
          <a:xfrm>
            <a:off x="457199" y="2174875"/>
            <a:ext cx="8229599" cy="3951288"/>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6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6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600" kern="1200">
                <a:solidFill>
                  <a:schemeClr val="tx1"/>
                </a:solidFill>
                <a:latin typeface="+mn-lt"/>
                <a:ea typeface="+mn-ea"/>
                <a:cs typeface="+mn-cs"/>
              </a:defRPr>
            </a:lvl9pPr>
          </a:lstStyle>
          <a:p>
            <a:pPr>
              <a:spcBef>
                <a:spcPts val="0"/>
              </a:spcBef>
              <a:spcAft>
                <a:spcPts val="600"/>
              </a:spcAft>
            </a:pPr>
            <a:r>
              <a:rPr lang="en-US" sz="1600" dirty="0">
                <a:ea typeface="+mn-lt"/>
                <a:cs typeface="+mn-lt"/>
              </a:rPr>
              <a:t>Cox, S. M., Massey, D., Koski, C. M., &amp; Fitch, B. D. (2019). </a:t>
            </a:r>
            <a:r>
              <a:rPr lang="en-US" sz="1600" i="1" dirty="0">
                <a:ea typeface="+mn-lt"/>
                <a:cs typeface="+mn-lt"/>
              </a:rPr>
              <a:t>Introduction to policing (4th ed.)</a:t>
            </a:r>
            <a:r>
              <a:rPr lang="en-US" sz="1600" dirty="0">
                <a:ea typeface="+mn-lt"/>
                <a:cs typeface="+mn-lt"/>
              </a:rPr>
              <a:t>. Thousand Oaks, CA: Sage Publications. (Additional materials available at </a:t>
            </a:r>
            <a:r>
              <a:rPr lang="en-US" sz="1600" u="sng" dirty="0">
                <a:ea typeface="+mn-lt"/>
                <a:cs typeface="+mn-lt"/>
                <a:hlinkClick r:id="rId3"/>
              </a:rPr>
              <a:t>https://us.sagepub.com/en-us/nam/introduction-to-policing/book259212</a:t>
            </a:r>
            <a:r>
              <a:rPr lang="en-US" sz="1600" dirty="0">
                <a:ea typeface="+mn-lt"/>
                <a:cs typeface="+mn-lt"/>
              </a:rPr>
              <a:t>)</a:t>
            </a:r>
          </a:p>
          <a:p>
            <a:pPr>
              <a:spcBef>
                <a:spcPts val="0"/>
              </a:spcBef>
              <a:spcAft>
                <a:spcPts val="600"/>
              </a:spcAft>
            </a:pPr>
            <a:r>
              <a:rPr lang="en-US" sz="1600" dirty="0">
                <a:ea typeface="+mn-lt"/>
                <a:cs typeface="+mn-lt"/>
              </a:rPr>
              <a:t>Alternative Resource Text (Open Access): Utah State Board of Education. (2016). </a:t>
            </a:r>
            <a:r>
              <a:rPr lang="en-US" sz="1600" i="1" dirty="0">
                <a:ea typeface="+mn-lt"/>
                <a:cs typeface="+mn-lt"/>
              </a:rPr>
              <a:t>Law enforcement and criminal justice student manual. </a:t>
            </a:r>
            <a:r>
              <a:rPr lang="en-US" sz="1600" u="sng" dirty="0">
                <a:ea typeface="+mn-lt"/>
                <a:cs typeface="+mn-lt"/>
                <a:hlinkClick r:id="rId4"/>
              </a:rPr>
              <a:t>https://www.uen.org/lawenfstudent/</a:t>
            </a:r>
            <a:endParaRPr lang="en-US" sz="1600" dirty="0">
              <a:ea typeface="+mn-lt"/>
              <a:cs typeface="+mn-lt"/>
            </a:endParaRPr>
          </a:p>
          <a:p>
            <a:pPr>
              <a:spcBef>
                <a:spcPts val="0"/>
              </a:spcBef>
              <a:spcAft>
                <a:spcPts val="600"/>
              </a:spcAft>
            </a:pPr>
            <a:r>
              <a:rPr lang="en-US" sz="1600" dirty="0">
                <a:ea typeface="+mn-lt"/>
                <a:cs typeface="+mn-lt"/>
              </a:rPr>
              <a:t>Alternative Resource Text (Open Access): McCartney, S., &amp; Parent, R. (2015). </a:t>
            </a:r>
            <a:r>
              <a:rPr lang="en-US" sz="1600" i="1" dirty="0">
                <a:ea typeface="+mn-lt"/>
                <a:cs typeface="+mn-lt"/>
              </a:rPr>
              <a:t>Ethics in law enforcement.</a:t>
            </a:r>
            <a:r>
              <a:rPr lang="en-US" sz="1600" dirty="0">
                <a:ea typeface="+mn-lt"/>
                <a:cs typeface="+mn-lt"/>
              </a:rPr>
              <a:t> Victoria, BC: </a:t>
            </a:r>
            <a:r>
              <a:rPr lang="en-US" sz="1600" dirty="0" err="1">
                <a:ea typeface="+mn-lt"/>
                <a:cs typeface="+mn-lt"/>
              </a:rPr>
              <a:t>BCcampus</a:t>
            </a:r>
            <a:r>
              <a:rPr lang="en-US" sz="1600" dirty="0">
                <a:ea typeface="+mn-lt"/>
                <a:cs typeface="+mn-lt"/>
              </a:rPr>
              <a:t>. </a:t>
            </a:r>
            <a:r>
              <a:rPr lang="en-US" sz="1600" u="sng" dirty="0">
                <a:ea typeface="+mn-lt"/>
                <a:cs typeface="+mn-lt"/>
                <a:hlinkClick r:id="rId5"/>
              </a:rPr>
              <a:t>http://opentextbc.ca/ethicsinlawenforcement/</a:t>
            </a:r>
            <a:endParaRPr lang="en-US" sz="1600" dirty="0">
              <a:ea typeface="+mn-lt"/>
              <a:cs typeface="+mn-lt"/>
            </a:endParaRPr>
          </a:p>
          <a:p>
            <a:pPr>
              <a:spcBef>
                <a:spcPts val="0"/>
              </a:spcBef>
              <a:spcAft>
                <a:spcPts val="600"/>
              </a:spcAft>
            </a:pPr>
            <a:r>
              <a:rPr lang="en-US" sz="1600" dirty="0">
                <a:ea typeface="+mn-lt"/>
                <a:cs typeface="+mn-lt"/>
              </a:rPr>
              <a:t>Alternative Resource Text (Open Access): Gehl, R., &amp; </a:t>
            </a:r>
            <a:r>
              <a:rPr lang="en-US" sz="1600" dirty="0" err="1">
                <a:ea typeface="+mn-lt"/>
                <a:cs typeface="+mn-lt"/>
              </a:rPr>
              <a:t>Plecas</a:t>
            </a:r>
            <a:r>
              <a:rPr lang="en-US" sz="1600" dirty="0">
                <a:ea typeface="+mn-lt"/>
                <a:cs typeface="+mn-lt"/>
              </a:rPr>
              <a:t>, D. (2017). </a:t>
            </a:r>
            <a:r>
              <a:rPr lang="en-US" sz="1600" i="1" dirty="0">
                <a:ea typeface="+mn-lt"/>
                <a:cs typeface="+mn-lt"/>
              </a:rPr>
              <a:t>Introduction to criminal investigation: Processes, practices and thinking.</a:t>
            </a:r>
            <a:r>
              <a:rPr lang="en-US" sz="1600" dirty="0">
                <a:ea typeface="+mn-lt"/>
                <a:cs typeface="+mn-lt"/>
              </a:rPr>
              <a:t> New Westminster, BC: Justice Institute of British Columbia. </a:t>
            </a:r>
            <a:r>
              <a:rPr lang="en-US" sz="1600" u="sng" dirty="0">
                <a:ea typeface="+mn-lt"/>
                <a:cs typeface="+mn-lt"/>
                <a:hlinkClick r:id="rId6"/>
              </a:rPr>
              <a:t>https://pressbooks.bccampus.ca/criminalinvestigation/</a:t>
            </a:r>
            <a:endParaRPr lang="en-US" sz="1600" dirty="0">
              <a:ea typeface="+mn-lt"/>
              <a:cs typeface="+mn-lt"/>
            </a:endParaRPr>
          </a:p>
          <a:p>
            <a:pPr>
              <a:spcBef>
                <a:spcPts val="0"/>
              </a:spcBef>
              <a:spcAft>
                <a:spcPts val="600"/>
              </a:spcAft>
            </a:pPr>
            <a:endParaRPr lang="en-US" sz="1600" dirty="0">
              <a:cs typeface="Calibri"/>
            </a:endParaRPr>
          </a:p>
        </p:txBody>
      </p:sp>
      <p:sp>
        <p:nvSpPr>
          <p:cNvPr id="19" name="Text Placeholder 2">
            <a:extLst>
              <a:ext uri="{FF2B5EF4-FFF2-40B4-BE49-F238E27FC236}">
                <a16:creationId xmlns:a16="http://schemas.microsoft.com/office/drawing/2014/main" id="{9C72938C-0FFC-394F-9345-5A1B3C430175}"/>
              </a:ext>
            </a:extLst>
          </p:cNvPr>
          <p:cNvSpPr>
            <a:spLocks noGrp="1"/>
          </p:cNvSpPr>
          <p:nvPr>
            <p:ph type="body" idx="1"/>
          </p:nvPr>
        </p:nvSpPr>
        <p:spPr>
          <a:xfrm>
            <a:off x="457200" y="1535113"/>
            <a:ext cx="4040188" cy="639762"/>
          </a:xfrm>
        </p:spPr>
        <p:txBody>
          <a:bodyPr/>
          <a:lstStyle/>
          <a:p>
            <a:r>
              <a:rPr lang="en-US" dirty="0"/>
              <a:t>Textbooks:</a:t>
            </a:r>
          </a:p>
        </p:txBody>
      </p:sp>
    </p:spTree>
    <p:extLst>
      <p:ext uri="{BB962C8B-B14F-4D97-AF65-F5344CB8AC3E}">
        <p14:creationId xmlns:p14="http://schemas.microsoft.com/office/powerpoint/2010/main" val="1618159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t>Lesson Resources: Teacher Resources</a:t>
            </a:r>
            <a:endParaRPr lang="en-US" dirty="0"/>
          </a:p>
        </p:txBody>
      </p:sp>
      <p:sp>
        <p:nvSpPr>
          <p:cNvPr id="4" name="Content Placeholder 3"/>
          <p:cNvSpPr>
            <a:spLocks noGrp="1"/>
          </p:cNvSpPr>
          <p:nvPr>
            <p:ph sz="half" idx="2"/>
          </p:nvPr>
        </p:nvSpPr>
        <p:spPr>
          <a:xfrm>
            <a:off x="457200" y="1918397"/>
            <a:ext cx="4084792" cy="4207766"/>
          </a:xfrm>
        </p:spPr>
        <p:txBody>
          <a:bodyPr vert="horz" lIns="91440" tIns="45720" rIns="91440" bIns="45720" rtlCol="0" anchor="t">
            <a:noAutofit/>
          </a:bodyPr>
          <a:lstStyle/>
          <a:p>
            <a:pPr marL="0" indent="0">
              <a:buNone/>
            </a:pPr>
            <a:r>
              <a:rPr lang="en-US" sz="1200" dirty="0">
                <a:ea typeface="+mn-lt"/>
                <a:cs typeface="+mn-lt"/>
              </a:rPr>
              <a:t>Cox et al. (2019), Chapter 4</a:t>
            </a:r>
          </a:p>
          <a:p>
            <a:pPr marL="0" indent="0">
              <a:buNone/>
            </a:pPr>
            <a:endParaRPr lang="en-US" sz="1200" dirty="0">
              <a:ea typeface="+mn-lt"/>
              <a:cs typeface="+mn-lt"/>
            </a:endParaRPr>
          </a:p>
          <a:p>
            <a:pPr marL="0" indent="0">
              <a:buNone/>
            </a:pPr>
            <a:r>
              <a:rPr lang="en-US" sz="1200" u="sng" dirty="0">
                <a:ea typeface="+mn-lt"/>
                <a:cs typeface="+mn-lt"/>
              </a:rPr>
              <a:t>Maryland Police Officer Standards</a:t>
            </a:r>
            <a:endParaRPr lang="en-US" sz="1200" dirty="0">
              <a:ea typeface="+mn-lt"/>
              <a:cs typeface="+mn-lt"/>
            </a:endParaRPr>
          </a:p>
          <a:p>
            <a:pPr marL="0" indent="0">
              <a:buNone/>
            </a:pPr>
            <a:r>
              <a:rPr lang="en-US" sz="1200" u="sng" dirty="0">
                <a:ea typeface="+mn-lt"/>
                <a:cs typeface="+mn-lt"/>
                <a:hlinkClick r:id="rId2"/>
              </a:rPr>
              <a:t>https://mdle.net/regs/ptcgenregs.pdf</a:t>
            </a:r>
            <a:r>
              <a:rPr lang="en-US" sz="1200" dirty="0">
                <a:ea typeface="+mn-lt"/>
                <a:cs typeface="+mn-lt"/>
              </a:rPr>
              <a:t> </a:t>
            </a:r>
          </a:p>
          <a:p>
            <a:pPr marL="0" indent="0">
              <a:buNone/>
            </a:pPr>
            <a:endParaRPr lang="en-US" sz="1200" dirty="0">
              <a:ea typeface="+mn-lt"/>
              <a:cs typeface="+mn-lt"/>
            </a:endParaRPr>
          </a:p>
          <a:p>
            <a:pPr marL="0" indent="0">
              <a:buNone/>
            </a:pPr>
            <a:r>
              <a:rPr lang="en-US" sz="1200" dirty="0">
                <a:ea typeface="+mn-lt"/>
                <a:cs typeface="+mn-lt"/>
              </a:rPr>
              <a:t>Example: Georgetown, TX – Police Disqualifiers</a:t>
            </a:r>
          </a:p>
          <a:p>
            <a:pPr marL="0" indent="0">
              <a:buNone/>
            </a:pPr>
            <a:r>
              <a:rPr lang="en-US" sz="1200" u="sng" dirty="0">
                <a:ea typeface="+mn-lt"/>
                <a:cs typeface="+mn-lt"/>
                <a:hlinkClick r:id="rId3"/>
              </a:rPr>
              <a:t>https://civilservice.georgetown.org/police-careers/police-disqualifiers/</a:t>
            </a:r>
            <a:endParaRPr lang="en-US" sz="1200" dirty="0">
              <a:ea typeface="+mn-lt"/>
              <a:cs typeface="+mn-lt"/>
            </a:endParaRPr>
          </a:p>
          <a:p>
            <a:pPr marL="0" indent="0">
              <a:buNone/>
            </a:pPr>
            <a:endParaRPr lang="en-US" sz="1200" dirty="0">
              <a:ea typeface="+mn-lt"/>
              <a:cs typeface="+mn-lt"/>
            </a:endParaRPr>
          </a:p>
          <a:p>
            <a:pPr marL="0" indent="0">
              <a:buNone/>
            </a:pPr>
            <a:r>
              <a:rPr lang="en-US" sz="1200" dirty="0">
                <a:ea typeface="+mn-lt"/>
                <a:cs typeface="+mn-lt"/>
              </a:rPr>
              <a:t>Example: Hagerstown, MD Police – Standards</a:t>
            </a:r>
          </a:p>
          <a:p>
            <a:pPr marL="0" indent="0">
              <a:buNone/>
            </a:pPr>
            <a:r>
              <a:rPr lang="en-US" sz="1200" u="sng" dirty="0">
                <a:ea typeface="+mn-lt"/>
                <a:cs typeface="+mn-lt"/>
                <a:hlinkClick r:id="rId4"/>
              </a:rPr>
              <a:t>https://www.hagerstownmd.org/472/Qualifications</a:t>
            </a:r>
            <a:endParaRPr lang="en-US" sz="1200" dirty="0">
              <a:ea typeface="+mn-lt"/>
              <a:cs typeface="+mn-lt"/>
            </a:endParaRPr>
          </a:p>
          <a:p>
            <a:pPr marL="0" indent="0">
              <a:buNone/>
            </a:pPr>
            <a:endParaRPr lang="en-US" sz="1200" dirty="0">
              <a:ea typeface="+mn-lt"/>
              <a:cs typeface="+mn-lt"/>
            </a:endParaRPr>
          </a:p>
          <a:p>
            <a:pPr marL="0" indent="0">
              <a:buNone/>
            </a:pPr>
            <a:r>
              <a:rPr lang="en-US" sz="1200" dirty="0">
                <a:ea typeface="+mn-lt"/>
                <a:cs typeface="+mn-lt"/>
              </a:rPr>
              <a:t>Example: MD State Police – Applicant Polygraph Screening Booklet</a:t>
            </a:r>
          </a:p>
          <a:p>
            <a:pPr marL="0" indent="0">
              <a:buNone/>
            </a:pPr>
            <a:r>
              <a:rPr lang="en-US" sz="1200" u="sng" dirty="0">
                <a:ea typeface="+mn-lt"/>
                <a:cs typeface="+mn-lt"/>
                <a:hlinkClick r:id="rId5"/>
              </a:rPr>
              <a:t>https://mdsp.maryland.gov/Careers/Trooper%20and%20Cadet%20Application%20Documents/Applicant%20Polygraph%20Screening%20Booklet%2040-23%20rev%2009-16.pdf</a:t>
            </a:r>
            <a:r>
              <a:rPr lang="en-US" sz="1200" dirty="0">
                <a:ea typeface="+mn-lt"/>
                <a:cs typeface="+mn-lt"/>
              </a:rPr>
              <a:t> </a:t>
            </a:r>
          </a:p>
          <a:p>
            <a:pPr marL="0" indent="0">
              <a:buNone/>
            </a:pPr>
            <a:endParaRPr lang="en-US" sz="1400" dirty="0">
              <a:cs typeface="Calibri"/>
            </a:endParaRPr>
          </a:p>
        </p:txBody>
      </p:sp>
      <p:sp>
        <p:nvSpPr>
          <p:cNvPr id="6" name="Content Placeholder 5"/>
          <p:cNvSpPr>
            <a:spLocks noGrp="1"/>
          </p:cNvSpPr>
          <p:nvPr>
            <p:ph sz="quarter" idx="4"/>
          </p:nvPr>
        </p:nvSpPr>
        <p:spPr>
          <a:xfrm>
            <a:off x="4645025" y="1918397"/>
            <a:ext cx="4052926" cy="4207766"/>
          </a:xfrm>
        </p:spPr>
        <p:txBody>
          <a:bodyPr vert="horz" lIns="91440" tIns="45720" rIns="91440" bIns="45720" rtlCol="0" anchor="t">
            <a:noAutofit/>
          </a:bodyPr>
          <a:lstStyle/>
          <a:p>
            <a:pPr>
              <a:buNone/>
            </a:pPr>
            <a:endParaRPr lang="en-US" sz="1400" dirty="0">
              <a:ea typeface="+mn-lt"/>
              <a:cs typeface="+mn-lt"/>
            </a:endParaRPr>
          </a:p>
          <a:p>
            <a:pPr>
              <a:buNone/>
            </a:pPr>
            <a:endParaRPr lang="en-US" sz="1400" dirty="0">
              <a:ea typeface="+mn-lt"/>
              <a:cs typeface="+mn-lt"/>
            </a:endParaRPr>
          </a:p>
          <a:p>
            <a:pPr marL="0" indent="0">
              <a:buNone/>
            </a:pPr>
            <a:endParaRPr lang="en-US" sz="1400" dirty="0">
              <a:cs typeface="Calibri"/>
            </a:endParaRPr>
          </a:p>
        </p:txBody>
      </p:sp>
      <p:sp>
        <p:nvSpPr>
          <p:cNvPr id="7" name="Slide Number Placeholder 6"/>
          <p:cNvSpPr>
            <a:spLocks noGrp="1"/>
          </p:cNvSpPr>
          <p:nvPr>
            <p:ph type="sldNum" sz="quarter" idx="12"/>
          </p:nvPr>
        </p:nvSpPr>
        <p:spPr/>
        <p:txBody>
          <a:bodyPr/>
          <a:lstStyle/>
          <a:p>
            <a:fld id="{A0BE07B2-548A-814F-9F0B-5A21D72BDEBA}" type="slidenum">
              <a:rPr lang="en-US" smtClean="0"/>
              <a:pPr/>
              <a:t>4</a:t>
            </a:fld>
            <a:endParaRPr lang="en-US"/>
          </a:p>
        </p:txBody>
      </p:sp>
      <p:sp>
        <p:nvSpPr>
          <p:cNvPr id="8" name="Rectangle 7"/>
          <p:cNvSpPr/>
          <p:nvPr/>
        </p:nvSpPr>
        <p:spPr>
          <a:xfrm>
            <a:off x="0" y="6263684"/>
            <a:ext cx="9144000" cy="5934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Triangle 8"/>
          <p:cNvSpPr/>
          <p:nvPr/>
        </p:nvSpPr>
        <p:spPr>
          <a:xfrm flipH="1">
            <a:off x="5107258" y="5620216"/>
            <a:ext cx="4038009" cy="1237784"/>
          </a:xfrm>
          <a:prstGeom prst="rtTriangle">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756" y="5620216"/>
            <a:ext cx="1447540" cy="1118586"/>
          </a:xfrm>
          <a:prstGeom prst="rect">
            <a:avLst/>
          </a:prstGeom>
        </p:spPr>
      </p:pic>
      <p:sp>
        <p:nvSpPr>
          <p:cNvPr id="12" name="Rectangle 11"/>
          <p:cNvSpPr/>
          <p:nvPr/>
        </p:nvSpPr>
        <p:spPr>
          <a:xfrm>
            <a:off x="0" y="0"/>
            <a:ext cx="9144001" cy="109728"/>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43DEEC5-ED1B-4462-B043-DB35976FB188}"/>
              </a:ext>
            </a:extLst>
          </p:cNvPr>
          <p:cNvSpPr txBox="1"/>
          <p:nvPr/>
        </p:nvSpPr>
        <p:spPr>
          <a:xfrm>
            <a:off x="4638908" y="1973766"/>
            <a:ext cx="4081346" cy="36471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cs typeface="Segoe UI"/>
              </a:rPr>
              <a:t>Example: Baltimore County Police Hiring Process</a:t>
            </a:r>
            <a:r>
              <a:rPr lang="en-US" sz="1100" dirty="0">
                <a:cs typeface="Calibri"/>
              </a:rPr>
              <a:t> </a:t>
            </a:r>
          </a:p>
          <a:p>
            <a:r>
              <a:rPr lang="en-US" sz="1100" dirty="0">
                <a:solidFill>
                  <a:srgbClr val="0000FF"/>
                </a:solidFill>
                <a:cs typeface="Segoe UI"/>
                <a:hlinkClick r:id="rId7"/>
              </a:rPr>
              <a:t>https://www.baltimorecountymd.gov/Agencies/police/careers/applicationprocess.html</a:t>
            </a:r>
            <a:r>
              <a:rPr lang="en-US" sz="1100" dirty="0">
                <a:cs typeface="Calibri"/>
              </a:rPr>
              <a:t> </a:t>
            </a:r>
          </a:p>
          <a:p>
            <a:endParaRPr lang="en-US" sz="1100" dirty="0">
              <a:cs typeface="Calibri"/>
            </a:endParaRPr>
          </a:p>
          <a:p>
            <a:r>
              <a:rPr lang="en-US" sz="1100" dirty="0">
                <a:cs typeface="Segoe UI"/>
              </a:rPr>
              <a:t>Criminology Careers</a:t>
            </a:r>
            <a:r>
              <a:rPr lang="en-US" sz="1100" dirty="0">
                <a:cs typeface="Calibri"/>
              </a:rPr>
              <a:t> </a:t>
            </a:r>
          </a:p>
          <a:p>
            <a:r>
              <a:rPr lang="en-US" sz="1100" dirty="0">
                <a:solidFill>
                  <a:srgbClr val="0000FF"/>
                </a:solidFill>
                <a:cs typeface="Segoe UI"/>
                <a:hlinkClick r:id="rId8"/>
              </a:rPr>
              <a:t>http://criminologycareers.about.com/</a:t>
            </a:r>
            <a:r>
              <a:rPr lang="en-US" sz="1100" dirty="0">
                <a:cs typeface="Calibri"/>
              </a:rPr>
              <a:t> </a:t>
            </a:r>
          </a:p>
          <a:p>
            <a:endParaRPr lang="en-US" sz="1100" dirty="0">
              <a:cs typeface="Calibri"/>
            </a:endParaRPr>
          </a:p>
          <a:p>
            <a:r>
              <a:rPr lang="en-US" sz="1100" dirty="0">
                <a:cs typeface="Segoe UI"/>
              </a:rPr>
              <a:t>How to Become a Police Officer</a:t>
            </a:r>
            <a:r>
              <a:rPr lang="en-US" sz="1100" dirty="0">
                <a:cs typeface="Calibri"/>
              </a:rPr>
              <a:t> </a:t>
            </a:r>
          </a:p>
          <a:p>
            <a:r>
              <a:rPr lang="en-US" sz="1100" dirty="0">
                <a:solidFill>
                  <a:srgbClr val="0000FF"/>
                </a:solidFill>
                <a:cs typeface="Segoe UI"/>
                <a:hlinkClick r:id="rId9"/>
              </a:rPr>
              <a:t>http://criminologycareers.about.com/od/Education_and_Training/a/How-To-Become-A-Police-Officer.htm</a:t>
            </a:r>
            <a:r>
              <a:rPr lang="en-US" sz="1100" dirty="0">
                <a:cs typeface="Calibri"/>
              </a:rPr>
              <a:t> </a:t>
            </a:r>
          </a:p>
          <a:p>
            <a:endParaRPr lang="en-US" sz="1100" dirty="0">
              <a:cs typeface="Calibri"/>
            </a:endParaRPr>
          </a:p>
          <a:p>
            <a:r>
              <a:rPr lang="en-US" sz="1100" dirty="0">
                <a:cs typeface="Segoe UI"/>
              </a:rPr>
              <a:t>10 Desirable Traits for Public Safety Candidates</a:t>
            </a:r>
            <a:r>
              <a:rPr lang="en-US" sz="1100" dirty="0">
                <a:cs typeface="Calibri"/>
              </a:rPr>
              <a:t> </a:t>
            </a:r>
          </a:p>
          <a:p>
            <a:r>
              <a:rPr lang="en-US" sz="1100" dirty="0">
                <a:solidFill>
                  <a:srgbClr val="0000FF"/>
                </a:solidFill>
                <a:cs typeface="Segoe UI"/>
                <a:hlinkClick r:id="rId10"/>
              </a:rPr>
              <a:t>https://www.publicsafetytesting.com/information-center/top-10-ways-to-be-an-outstanding-candidate/</a:t>
            </a:r>
            <a:r>
              <a:rPr lang="en-US" sz="1100" dirty="0">
                <a:cs typeface="Calibri"/>
              </a:rPr>
              <a:t> </a:t>
            </a:r>
          </a:p>
          <a:p>
            <a:endParaRPr lang="en-US" sz="1100" dirty="0">
              <a:cs typeface="Calibri"/>
            </a:endParaRPr>
          </a:p>
          <a:p>
            <a:r>
              <a:rPr lang="en-US" sz="1100" dirty="0">
                <a:cs typeface="Segoe UI"/>
              </a:rPr>
              <a:t>Demystifying the Background Investigation Process: What You Can Expect When Applying for a Law Enforcement Job</a:t>
            </a:r>
            <a:r>
              <a:rPr lang="en-US" sz="1100" dirty="0">
                <a:cs typeface="Calibri"/>
              </a:rPr>
              <a:t> </a:t>
            </a:r>
          </a:p>
          <a:p>
            <a:r>
              <a:rPr lang="en-US" sz="1100" dirty="0">
                <a:solidFill>
                  <a:srgbClr val="0000FF"/>
                </a:solidFill>
                <a:cs typeface="Segoe UI"/>
                <a:hlinkClick r:id="rId11"/>
              </a:rPr>
              <a:t>http://inpublicsafety.com/2014/02/demystifying-the-background-investigation-process-what-you-can-expect-when-applying-for-a-law-enforcement-job/</a:t>
            </a:r>
            <a:r>
              <a:rPr lang="en-US" sz="1100" dirty="0">
                <a:cs typeface="Calibri"/>
              </a:rPr>
              <a:t> </a:t>
            </a:r>
          </a:p>
          <a:p>
            <a:endParaRPr lang="en-US" sz="1100" dirty="0">
              <a:cs typeface="Calibri"/>
            </a:endParaRPr>
          </a:p>
        </p:txBody>
      </p:sp>
    </p:spTree>
    <p:extLst>
      <p:ext uri="{BB962C8B-B14F-4D97-AF65-F5344CB8AC3E}">
        <p14:creationId xmlns:p14="http://schemas.microsoft.com/office/powerpoint/2010/main" val="3710853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a:t>Lesson Resources: Teacher Resources</a:t>
            </a:r>
            <a:endParaRPr lang="en-US" dirty="0"/>
          </a:p>
        </p:txBody>
      </p:sp>
      <p:sp>
        <p:nvSpPr>
          <p:cNvPr id="4" name="Content Placeholder 3"/>
          <p:cNvSpPr>
            <a:spLocks noGrp="1"/>
          </p:cNvSpPr>
          <p:nvPr>
            <p:ph sz="half" idx="2"/>
          </p:nvPr>
        </p:nvSpPr>
        <p:spPr>
          <a:xfrm>
            <a:off x="457200" y="1918397"/>
            <a:ext cx="4084792" cy="4207766"/>
          </a:xfrm>
        </p:spPr>
        <p:txBody>
          <a:bodyPr vert="horz" lIns="91440" tIns="45720" rIns="91440" bIns="45720" rtlCol="0" anchor="t">
            <a:noAutofit/>
          </a:bodyPr>
          <a:lstStyle/>
          <a:p>
            <a:pPr marL="0" indent="0">
              <a:buNone/>
            </a:pPr>
            <a:r>
              <a:rPr lang="en-US" sz="1200" dirty="0">
                <a:ea typeface="+mn-lt"/>
                <a:cs typeface="+mn-lt"/>
              </a:rPr>
              <a:t>Inter-Agency Collaboration and Consequence Management: An All-Hazard Approach to Emergency Incident Response</a:t>
            </a:r>
          </a:p>
          <a:p>
            <a:pPr marL="0" indent="0">
              <a:buNone/>
            </a:pPr>
            <a:r>
              <a:rPr lang="en-US" sz="1200" u="sng" dirty="0">
                <a:ea typeface="+mn-lt"/>
                <a:cs typeface="+mn-lt"/>
                <a:hlinkClick r:id="rId2"/>
              </a:rPr>
              <a:t>https://www.ehstoday.com/emergency-management/article/21903941/interagency-collaboration-and-consequence-management-an-allhazard-approach-to-emergency-incident-response</a:t>
            </a:r>
            <a:endParaRPr lang="en-US" sz="1200" dirty="0">
              <a:ea typeface="+mn-lt"/>
              <a:cs typeface="+mn-lt"/>
            </a:endParaRPr>
          </a:p>
          <a:p>
            <a:pPr marL="0" indent="0">
              <a:buNone/>
            </a:pPr>
            <a:endParaRPr lang="en-US" sz="1200" dirty="0">
              <a:ea typeface="+mn-lt"/>
              <a:cs typeface="+mn-lt"/>
            </a:endParaRPr>
          </a:p>
          <a:p>
            <a:pPr marL="0" indent="0">
              <a:buNone/>
            </a:pPr>
            <a:r>
              <a:rPr lang="en-US" sz="1200" dirty="0">
                <a:ea typeface="+mn-lt"/>
                <a:cs typeface="+mn-lt"/>
              </a:rPr>
              <a:t>Maryland: Emergency Medical Responder</a:t>
            </a:r>
          </a:p>
          <a:p>
            <a:pPr marL="0" indent="0">
              <a:buNone/>
            </a:pPr>
            <a:r>
              <a:rPr lang="en-US" sz="1200" u="sng" dirty="0">
                <a:ea typeface="+mn-lt"/>
                <a:cs typeface="+mn-lt"/>
                <a:hlinkClick r:id="rId3"/>
              </a:rPr>
              <a:t>https://www.miemss.org/home/Portals/0/Docs/EducationCert/First_Responder.pdf</a:t>
            </a:r>
            <a:endParaRPr lang="en-US" sz="1200" dirty="0">
              <a:ea typeface="+mn-lt"/>
              <a:cs typeface="+mn-lt"/>
              <a:hlinkClick r:id="rId3"/>
            </a:endParaRPr>
          </a:p>
          <a:p>
            <a:pPr marL="0" indent="0">
              <a:buNone/>
            </a:pPr>
            <a:endParaRPr lang="en-US" sz="1200" dirty="0">
              <a:ea typeface="+mn-lt"/>
              <a:cs typeface="+mn-lt"/>
            </a:endParaRPr>
          </a:p>
          <a:p>
            <a:pPr marL="0" indent="0">
              <a:buNone/>
            </a:pPr>
            <a:r>
              <a:rPr lang="en-US" sz="1200" dirty="0">
                <a:ea typeface="+mn-lt"/>
                <a:cs typeface="+mn-lt"/>
              </a:rPr>
              <a:t>Tactical Emergency Casualty Care</a:t>
            </a:r>
          </a:p>
          <a:p>
            <a:pPr marL="0" indent="0">
              <a:buNone/>
            </a:pPr>
            <a:r>
              <a:rPr lang="en-US" sz="1200" u="sng" dirty="0">
                <a:ea typeface="+mn-lt"/>
                <a:cs typeface="+mn-lt"/>
                <a:hlinkClick r:id="rId4"/>
              </a:rPr>
              <a:t>http://www.naemt.org/education/tecc</a:t>
            </a:r>
            <a:endParaRPr lang="en-US" sz="1200" dirty="0">
              <a:ea typeface="+mn-lt"/>
              <a:cs typeface="+mn-lt"/>
            </a:endParaRPr>
          </a:p>
          <a:p>
            <a:pPr marL="0" indent="0">
              <a:buNone/>
            </a:pPr>
            <a:endParaRPr lang="en-US" sz="1200" dirty="0">
              <a:ea typeface="+mn-lt"/>
              <a:cs typeface="+mn-lt"/>
            </a:endParaRPr>
          </a:p>
          <a:p>
            <a:pPr marL="0" indent="0">
              <a:buNone/>
            </a:pPr>
            <a:r>
              <a:rPr lang="en-US" sz="1200" dirty="0">
                <a:ea typeface="+mn-lt"/>
                <a:cs typeface="+mn-lt"/>
              </a:rPr>
              <a:t>Law Enforcement’s Role in Responding to Disasters</a:t>
            </a:r>
          </a:p>
          <a:p>
            <a:pPr marL="0" indent="0">
              <a:buNone/>
            </a:pPr>
            <a:r>
              <a:rPr lang="en-US" sz="1200" u="sng" dirty="0">
                <a:ea typeface="+mn-lt"/>
                <a:cs typeface="+mn-lt"/>
                <a:hlinkClick r:id="rId5"/>
              </a:rPr>
              <a:t>https://www.disasterrecoveryplantemplate.org/fema/law-enforcements-role-in-responding-to-disasters/</a:t>
            </a:r>
            <a:endParaRPr lang="en-US" sz="1200" dirty="0">
              <a:ea typeface="+mn-lt"/>
              <a:cs typeface="+mn-lt"/>
              <a:hlinkClick r:id="rId5"/>
            </a:endParaRPr>
          </a:p>
          <a:p>
            <a:pPr marL="0" indent="0">
              <a:buNone/>
            </a:pPr>
            <a:endParaRPr lang="en-US" sz="1200" dirty="0">
              <a:ea typeface="+mn-lt"/>
              <a:cs typeface="+mn-lt"/>
            </a:endParaRPr>
          </a:p>
          <a:p>
            <a:pPr marL="0" indent="0">
              <a:buNone/>
            </a:pPr>
            <a:endParaRPr lang="en-US" sz="1200" dirty="0">
              <a:ea typeface="+mn-lt"/>
              <a:cs typeface="+mn-lt"/>
            </a:endParaRPr>
          </a:p>
          <a:p>
            <a:pPr marL="0" indent="0">
              <a:buNone/>
            </a:pPr>
            <a:endParaRPr lang="en-US" sz="1200" dirty="0">
              <a:ea typeface="+mn-lt"/>
              <a:cs typeface="+mn-lt"/>
            </a:endParaRPr>
          </a:p>
          <a:p>
            <a:pPr marL="0" indent="0">
              <a:buNone/>
            </a:pPr>
            <a:endParaRPr lang="en-US" sz="1200" dirty="0">
              <a:ea typeface="+mn-lt"/>
              <a:cs typeface="+mn-lt"/>
            </a:endParaRPr>
          </a:p>
          <a:p>
            <a:pPr marL="0" indent="0">
              <a:buNone/>
            </a:pPr>
            <a:endParaRPr lang="en-US" sz="1400" dirty="0">
              <a:cs typeface="Calibri"/>
            </a:endParaRPr>
          </a:p>
        </p:txBody>
      </p:sp>
      <p:sp>
        <p:nvSpPr>
          <p:cNvPr id="6" name="Content Placeholder 5"/>
          <p:cNvSpPr>
            <a:spLocks noGrp="1"/>
          </p:cNvSpPr>
          <p:nvPr>
            <p:ph sz="quarter" idx="4"/>
          </p:nvPr>
        </p:nvSpPr>
        <p:spPr>
          <a:xfrm>
            <a:off x="4645025" y="1918397"/>
            <a:ext cx="4052926" cy="4207766"/>
          </a:xfrm>
        </p:spPr>
        <p:txBody>
          <a:bodyPr vert="horz" lIns="91440" tIns="45720" rIns="91440" bIns="45720" rtlCol="0" anchor="t">
            <a:noAutofit/>
          </a:bodyPr>
          <a:lstStyle/>
          <a:p>
            <a:pPr>
              <a:buNone/>
            </a:pPr>
            <a:endParaRPr lang="en-US" sz="1400" dirty="0">
              <a:ea typeface="+mn-lt"/>
              <a:cs typeface="+mn-lt"/>
            </a:endParaRPr>
          </a:p>
          <a:p>
            <a:pPr>
              <a:buNone/>
            </a:pPr>
            <a:endParaRPr lang="en-US" sz="1400" dirty="0">
              <a:ea typeface="+mn-lt"/>
              <a:cs typeface="+mn-lt"/>
            </a:endParaRPr>
          </a:p>
          <a:p>
            <a:pPr marL="0" indent="0">
              <a:buNone/>
            </a:pPr>
            <a:endParaRPr lang="en-US" sz="1400" dirty="0">
              <a:cs typeface="Calibri"/>
            </a:endParaRPr>
          </a:p>
        </p:txBody>
      </p:sp>
      <p:sp>
        <p:nvSpPr>
          <p:cNvPr id="7" name="Slide Number Placeholder 6"/>
          <p:cNvSpPr>
            <a:spLocks noGrp="1"/>
          </p:cNvSpPr>
          <p:nvPr>
            <p:ph type="sldNum" sz="quarter" idx="12"/>
          </p:nvPr>
        </p:nvSpPr>
        <p:spPr/>
        <p:txBody>
          <a:bodyPr/>
          <a:lstStyle/>
          <a:p>
            <a:fld id="{A0BE07B2-548A-814F-9F0B-5A21D72BDEBA}" type="slidenum">
              <a:rPr lang="en-US" smtClean="0"/>
              <a:pPr/>
              <a:t>5</a:t>
            </a:fld>
            <a:endParaRPr lang="en-US"/>
          </a:p>
        </p:txBody>
      </p:sp>
      <p:sp>
        <p:nvSpPr>
          <p:cNvPr id="8" name="Rectangle 7"/>
          <p:cNvSpPr/>
          <p:nvPr/>
        </p:nvSpPr>
        <p:spPr>
          <a:xfrm>
            <a:off x="0" y="6263684"/>
            <a:ext cx="9144000" cy="5934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ight Triangle 8"/>
          <p:cNvSpPr/>
          <p:nvPr/>
        </p:nvSpPr>
        <p:spPr>
          <a:xfrm flipH="1">
            <a:off x="5107258" y="5620216"/>
            <a:ext cx="4038009" cy="1237784"/>
          </a:xfrm>
          <a:prstGeom prst="rtTriangle">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756" y="5620216"/>
            <a:ext cx="1447540" cy="1118586"/>
          </a:xfrm>
          <a:prstGeom prst="rect">
            <a:avLst/>
          </a:prstGeom>
        </p:spPr>
      </p:pic>
      <p:sp>
        <p:nvSpPr>
          <p:cNvPr id="12" name="Rectangle 11"/>
          <p:cNvSpPr/>
          <p:nvPr/>
        </p:nvSpPr>
        <p:spPr>
          <a:xfrm>
            <a:off x="0" y="0"/>
            <a:ext cx="9144001" cy="109728"/>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43DEEC5-ED1B-4462-B043-DB35976FB188}"/>
              </a:ext>
            </a:extLst>
          </p:cNvPr>
          <p:cNvSpPr txBox="1"/>
          <p:nvPr/>
        </p:nvSpPr>
        <p:spPr>
          <a:xfrm>
            <a:off x="4650059" y="1973766"/>
            <a:ext cx="4070195" cy="6340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ct val="20000"/>
              </a:spcBef>
            </a:pPr>
            <a:r>
              <a:rPr lang="en-US" sz="1100" dirty="0">
                <a:cs typeface="Calibri"/>
              </a:rPr>
              <a:t>Critical Incident Stress Management (CISM)</a:t>
            </a:r>
            <a:endParaRPr lang="en-US" sz="1100" dirty="0">
              <a:ea typeface="+mn-lt"/>
              <a:cs typeface="+mn-lt"/>
            </a:endParaRPr>
          </a:p>
          <a:p>
            <a:pPr>
              <a:spcBef>
                <a:spcPct val="20000"/>
              </a:spcBef>
            </a:pPr>
            <a:r>
              <a:rPr lang="en-US" sz="1100" u="sng" dirty="0">
                <a:cs typeface="Calibri"/>
                <a:hlinkClick r:id="rId7"/>
              </a:rPr>
              <a:t>https://www.miemss.org/home/ems-providers/cism</a:t>
            </a:r>
            <a:endParaRPr lang="en-US" dirty="0"/>
          </a:p>
          <a:p>
            <a:endParaRPr lang="en-US" sz="1100" dirty="0">
              <a:cs typeface="Calibri"/>
            </a:endParaRPr>
          </a:p>
        </p:txBody>
      </p:sp>
    </p:spTree>
    <p:extLst>
      <p:ext uri="{BB962C8B-B14F-4D97-AF65-F5344CB8AC3E}">
        <p14:creationId xmlns:p14="http://schemas.microsoft.com/office/powerpoint/2010/main" val="2143948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b="0" dirty="0"/>
              <a:t>Lesson Outline</a:t>
            </a:r>
          </a:p>
        </p:txBody>
      </p:sp>
      <p:sp>
        <p:nvSpPr>
          <p:cNvPr id="3" name="Content Placeholder 2"/>
          <p:cNvSpPr>
            <a:spLocks noGrp="1"/>
          </p:cNvSpPr>
          <p:nvPr>
            <p:ph idx="1"/>
          </p:nvPr>
        </p:nvSpPr>
        <p:spPr/>
        <p:txBody>
          <a:bodyPr vert="horz" lIns="91440" tIns="45720" rIns="91440" bIns="45720" rtlCol="0" anchor="t">
            <a:noAutofit/>
          </a:bodyPr>
          <a:lstStyle/>
          <a:p>
            <a:pPr marL="0" indent="0">
              <a:lnSpc>
                <a:spcPct val="150000"/>
              </a:lnSpc>
              <a:spcBef>
                <a:spcPts val="0"/>
              </a:spcBef>
              <a:spcAft>
                <a:spcPts val="600"/>
              </a:spcAft>
              <a:buNone/>
            </a:pPr>
            <a:r>
              <a:rPr lang="en-US" sz="2000" b="1" dirty="0"/>
              <a:t>Exploration</a:t>
            </a:r>
          </a:p>
          <a:p>
            <a:pPr>
              <a:spcBef>
                <a:spcPts val="0"/>
              </a:spcBef>
              <a:spcAft>
                <a:spcPts val="600"/>
              </a:spcAft>
            </a:pPr>
            <a:r>
              <a:rPr lang="en-US" sz="2000" dirty="0"/>
              <a:t>Identify and discuss the important preparation you should do for pursuing a career in the justice system.</a:t>
            </a:r>
          </a:p>
          <a:p>
            <a:pPr>
              <a:spcBef>
                <a:spcPts val="0"/>
              </a:spcBef>
              <a:spcAft>
                <a:spcPts val="600"/>
              </a:spcAft>
            </a:pPr>
            <a:r>
              <a:rPr lang="en-US" sz="2000" dirty="0"/>
              <a:t>Relate the importance of maintaining a clear background and record </a:t>
            </a:r>
          </a:p>
          <a:p>
            <a:pPr marL="0" indent="0">
              <a:spcBef>
                <a:spcPts val="0"/>
              </a:spcBef>
              <a:spcAft>
                <a:spcPts val="600"/>
              </a:spcAft>
              <a:buNone/>
            </a:pPr>
            <a:r>
              <a:rPr lang="en-US" sz="2000" b="1" dirty="0"/>
              <a:t>Explanation</a:t>
            </a:r>
          </a:p>
          <a:p>
            <a:pPr>
              <a:spcBef>
                <a:spcPts val="0"/>
              </a:spcBef>
              <a:spcAft>
                <a:spcPts val="600"/>
              </a:spcAft>
            </a:pPr>
            <a:r>
              <a:rPr lang="en-US" sz="2000" dirty="0"/>
              <a:t>This lesson lends itself to a single or series of guest speakers. Use both in person and video conferencing.</a:t>
            </a:r>
          </a:p>
        </p:txBody>
      </p:sp>
      <p:sp>
        <p:nvSpPr>
          <p:cNvPr id="4" name="Text Placeholder 3"/>
          <p:cNvSpPr>
            <a:spLocks noGrp="1"/>
          </p:cNvSpPr>
          <p:nvPr>
            <p:ph type="body" sz="half" idx="2"/>
          </p:nvPr>
        </p:nvSpPr>
        <p:spPr/>
        <p:txBody>
          <a:bodyPr/>
          <a:lstStyle/>
          <a:p>
            <a:pPr>
              <a:lnSpc>
                <a:spcPct val="150000"/>
              </a:lnSpc>
              <a:spcBef>
                <a:spcPts val="0"/>
              </a:spcBef>
              <a:spcAft>
                <a:spcPts val="600"/>
              </a:spcAft>
            </a:pPr>
            <a:r>
              <a:rPr lang="en-US" dirty="0"/>
              <a:t>This is a suggested sequence and pacing guide. </a:t>
            </a:r>
          </a:p>
          <a:p>
            <a:pPr>
              <a:lnSpc>
                <a:spcPct val="150000"/>
              </a:lnSpc>
              <a:spcBef>
                <a:spcPts val="0"/>
              </a:spcBef>
              <a:spcAft>
                <a:spcPts val="600"/>
              </a:spcAft>
            </a:pPr>
            <a:r>
              <a:rPr lang="en-US" dirty="0"/>
              <a:t>The time and depth needed for these topics is entirely at the discretion of the teacher.</a:t>
            </a:r>
          </a:p>
          <a:p>
            <a:pPr>
              <a:lnSpc>
                <a:spcPct val="150000"/>
              </a:lnSpc>
              <a:spcBef>
                <a:spcPts val="0"/>
              </a:spcBef>
              <a:spcAft>
                <a:spcPts val="600"/>
              </a:spcAft>
            </a:pPr>
            <a:r>
              <a:rPr lang="en-US" dirty="0"/>
              <a:t>Formative assessments may be informal and embedded in the lesson or formalized graded elements.</a:t>
            </a:r>
          </a:p>
        </p:txBody>
      </p:sp>
      <p:sp>
        <p:nvSpPr>
          <p:cNvPr id="5" name="Slide Number Placeholder 4"/>
          <p:cNvSpPr>
            <a:spLocks noGrp="1"/>
          </p:cNvSpPr>
          <p:nvPr>
            <p:ph type="sldNum" sz="quarter" idx="12"/>
          </p:nvPr>
        </p:nvSpPr>
        <p:spPr/>
        <p:txBody>
          <a:bodyPr/>
          <a:lstStyle/>
          <a:p>
            <a:fld id="{A0BE07B2-548A-814F-9F0B-5A21D72BDEBA}" type="slidenum">
              <a:rPr lang="en-US" smtClean="0"/>
              <a:pPr/>
              <a:t>6</a:t>
            </a:fld>
            <a:endParaRPr lang="en-US"/>
          </a:p>
        </p:txBody>
      </p:sp>
      <p:sp>
        <p:nvSpPr>
          <p:cNvPr id="6" name="Rectangle 5"/>
          <p:cNvSpPr/>
          <p:nvPr/>
        </p:nvSpPr>
        <p:spPr>
          <a:xfrm>
            <a:off x="0" y="6263684"/>
            <a:ext cx="9144000" cy="5934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Triangle 6"/>
          <p:cNvSpPr/>
          <p:nvPr/>
        </p:nvSpPr>
        <p:spPr>
          <a:xfrm flipH="1">
            <a:off x="5107258" y="5620216"/>
            <a:ext cx="4038009" cy="1237784"/>
          </a:xfrm>
          <a:prstGeom prst="rtTriangle">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757" y="5109004"/>
            <a:ext cx="2109089" cy="1629798"/>
          </a:xfrm>
          <a:prstGeom prst="rect">
            <a:avLst/>
          </a:prstGeom>
        </p:spPr>
      </p:pic>
      <p:sp>
        <p:nvSpPr>
          <p:cNvPr id="10" name="Rectangle 9"/>
          <p:cNvSpPr/>
          <p:nvPr/>
        </p:nvSpPr>
        <p:spPr>
          <a:xfrm>
            <a:off x="0" y="0"/>
            <a:ext cx="9144001" cy="109728"/>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9497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a:cs typeface="Calibri"/>
              </a:rPr>
              <a:t>Preparing for a Career in the Justice System</a:t>
            </a:r>
            <a:endParaRPr lang="en-US" sz="3600" dirty="0">
              <a:cs typeface="Calibri"/>
            </a:endParaRPr>
          </a:p>
        </p:txBody>
      </p:sp>
      <p:sp>
        <p:nvSpPr>
          <p:cNvPr id="3" name="Content Placeholder 2"/>
          <p:cNvSpPr>
            <a:spLocks noGrp="1"/>
          </p:cNvSpPr>
          <p:nvPr>
            <p:ph idx="1"/>
          </p:nvPr>
        </p:nvSpPr>
        <p:spPr>
          <a:xfrm>
            <a:off x="457200" y="1600200"/>
            <a:ext cx="4984595" cy="4461995"/>
          </a:xfrm>
        </p:spPr>
        <p:txBody>
          <a:bodyPr vert="horz" lIns="91440" tIns="45720" rIns="91440" bIns="45720" rtlCol="0" anchor="t">
            <a:noAutofit/>
          </a:bodyPr>
          <a:lstStyle/>
          <a:p>
            <a:pPr marL="0" indent="0">
              <a:buNone/>
            </a:pPr>
            <a:r>
              <a:rPr lang="en-US" sz="1800" b="1" dirty="0">
                <a:ea typeface="+mn-lt"/>
                <a:cs typeface="+mn-lt"/>
              </a:rPr>
              <a:t>Identify and discuss the important preparation you should do for pursuing a career in the justice system:</a:t>
            </a:r>
          </a:p>
          <a:p>
            <a:pPr marL="285750" indent="-285750"/>
            <a:r>
              <a:rPr lang="en-US" sz="1800" b="1" dirty="0">
                <a:ea typeface="+mn-lt"/>
                <a:cs typeface="+mn-lt"/>
              </a:rPr>
              <a:t>Education/Experience: </a:t>
            </a:r>
            <a:r>
              <a:rPr lang="en-US" sz="1800" dirty="0">
                <a:ea typeface="+mn-lt"/>
                <a:cs typeface="+mn-lt"/>
              </a:rPr>
              <a:t>Do as well as possible in high school.</a:t>
            </a:r>
            <a:r>
              <a:rPr lang="en-US" sz="1800" b="1" dirty="0">
                <a:ea typeface="+mn-lt"/>
                <a:cs typeface="+mn-lt"/>
              </a:rPr>
              <a:t> </a:t>
            </a:r>
            <a:r>
              <a:rPr lang="en-US" sz="1800" dirty="0">
                <a:ea typeface="+mn-lt"/>
                <a:cs typeface="+mn-lt"/>
              </a:rPr>
              <a:t>While in high school, with parental permission, determine if your local police department has a Police Explorer Program. This program provides an opportunity for adolescents to explore a career as a police officer. Upon graduation from high school, strongly consider attending college and earning a criminal justice degree. </a:t>
            </a:r>
          </a:p>
        </p:txBody>
      </p:sp>
      <p:sp>
        <p:nvSpPr>
          <p:cNvPr id="4" name="Slide Number Placeholder 3"/>
          <p:cNvSpPr>
            <a:spLocks noGrp="1"/>
          </p:cNvSpPr>
          <p:nvPr>
            <p:ph type="sldNum" sz="quarter" idx="12"/>
          </p:nvPr>
        </p:nvSpPr>
        <p:spPr/>
        <p:txBody>
          <a:bodyPr/>
          <a:lstStyle/>
          <a:p>
            <a:fld id="{A0BE07B2-548A-814F-9F0B-5A21D72BDEBA}" type="slidenum">
              <a:rPr lang="en-US" smtClean="0"/>
              <a:pPr/>
              <a:t>7</a:t>
            </a:fld>
            <a:endParaRPr lang="en-US"/>
          </a:p>
        </p:txBody>
      </p:sp>
      <p:sp>
        <p:nvSpPr>
          <p:cNvPr id="5" name="Rectangle 4"/>
          <p:cNvSpPr/>
          <p:nvPr/>
        </p:nvSpPr>
        <p:spPr>
          <a:xfrm>
            <a:off x="0" y="0"/>
            <a:ext cx="9144001" cy="109728"/>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0" y="6263684"/>
            <a:ext cx="9144000" cy="5934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Triangle 6"/>
          <p:cNvSpPr/>
          <p:nvPr/>
        </p:nvSpPr>
        <p:spPr>
          <a:xfrm flipH="1">
            <a:off x="5107258" y="5620216"/>
            <a:ext cx="4038009" cy="1237784"/>
          </a:xfrm>
          <a:prstGeom prst="rtTriangle">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56" y="5622920"/>
            <a:ext cx="1444040" cy="1115882"/>
          </a:xfrm>
          <a:prstGeom prst="rect">
            <a:avLst/>
          </a:prstGeom>
        </p:spPr>
      </p:pic>
      <p:pic>
        <p:nvPicPr>
          <p:cNvPr id="9" name="Picture 9" descr="A picture containing text&#10;&#10;Description automatically generated">
            <a:extLst>
              <a:ext uri="{FF2B5EF4-FFF2-40B4-BE49-F238E27FC236}">
                <a16:creationId xmlns:a16="http://schemas.microsoft.com/office/drawing/2014/main" id="{E77DB3AD-B356-43E5-BB41-16D6EB826DF3}"/>
              </a:ext>
            </a:extLst>
          </p:cNvPr>
          <p:cNvPicPr>
            <a:picLocks noChangeAspect="1"/>
          </p:cNvPicPr>
          <p:nvPr/>
        </p:nvPicPr>
        <p:blipFill>
          <a:blip r:embed="rId4"/>
          <a:stretch>
            <a:fillRect/>
          </a:stretch>
        </p:blipFill>
        <p:spPr>
          <a:xfrm>
            <a:off x="5793640" y="2133716"/>
            <a:ext cx="2797794" cy="1865738"/>
          </a:xfrm>
          <a:prstGeom prst="rect">
            <a:avLst/>
          </a:prstGeom>
        </p:spPr>
      </p:pic>
      <p:sp>
        <p:nvSpPr>
          <p:cNvPr id="10" name="TextBox 9">
            <a:extLst>
              <a:ext uri="{FF2B5EF4-FFF2-40B4-BE49-F238E27FC236}">
                <a16:creationId xmlns:a16="http://schemas.microsoft.com/office/drawing/2014/main" id="{CF2F610D-A2E8-473C-9C91-7F0744C0D65F}"/>
              </a:ext>
            </a:extLst>
          </p:cNvPr>
          <p:cNvSpPr txBox="1"/>
          <p:nvPr/>
        </p:nvSpPr>
        <p:spPr>
          <a:xfrm>
            <a:off x="5742878" y="4092498"/>
            <a:ext cx="2888165"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https://www.military.com/education/money-for-school/funding-your-education-through-military-service.html</a:t>
            </a:r>
          </a:p>
        </p:txBody>
      </p:sp>
    </p:spTree>
    <p:extLst>
      <p:ext uri="{BB962C8B-B14F-4D97-AF65-F5344CB8AC3E}">
        <p14:creationId xmlns:p14="http://schemas.microsoft.com/office/powerpoint/2010/main" val="3757915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dirty="0">
                <a:cs typeface="Calibri"/>
              </a:rPr>
              <a:t>Preparing for a Career in the Justice System</a:t>
            </a:r>
          </a:p>
        </p:txBody>
      </p:sp>
      <p:sp>
        <p:nvSpPr>
          <p:cNvPr id="3" name="Content Placeholder 2"/>
          <p:cNvSpPr>
            <a:spLocks noGrp="1"/>
          </p:cNvSpPr>
          <p:nvPr>
            <p:ph idx="1"/>
          </p:nvPr>
        </p:nvSpPr>
        <p:spPr>
          <a:xfrm>
            <a:off x="457200" y="1600200"/>
            <a:ext cx="4984595" cy="4461995"/>
          </a:xfrm>
        </p:spPr>
        <p:txBody>
          <a:bodyPr vert="horz" lIns="91440" tIns="45720" rIns="91440" bIns="45720" rtlCol="0" anchor="t">
            <a:noAutofit/>
          </a:bodyPr>
          <a:lstStyle/>
          <a:p>
            <a:pPr marL="0" indent="0">
              <a:buNone/>
            </a:pPr>
            <a:r>
              <a:rPr lang="en-US" sz="1800" b="1" dirty="0">
                <a:ea typeface="+mn-lt"/>
                <a:cs typeface="+mn-lt"/>
              </a:rPr>
              <a:t>Identify and discuss the important preparation you should do for pursuing a career in the justice system:</a:t>
            </a:r>
          </a:p>
          <a:p>
            <a:r>
              <a:rPr lang="en-US" sz="1800" b="1" dirty="0">
                <a:ea typeface="+mn-lt"/>
                <a:cs typeface="+mn-lt"/>
              </a:rPr>
              <a:t>Military service</a:t>
            </a:r>
            <a:r>
              <a:rPr lang="en-US" sz="1800" dirty="0">
                <a:ea typeface="+mn-lt"/>
                <a:cs typeface="+mn-lt"/>
              </a:rPr>
              <a:t> is highly valued by law enforcement agencies. If you are able to be accepted to a military academy, upon graduation you will have earned a college degree, but you will also have a number of years of obligated military service to complete. </a:t>
            </a:r>
          </a:p>
          <a:p>
            <a:r>
              <a:rPr lang="en-US" sz="1800" dirty="0">
                <a:ea typeface="+mn-lt"/>
                <a:cs typeface="+mn-lt"/>
              </a:rPr>
              <a:t>If you decide to enlist in one of the military services, there is usually a four-year obligation.</a:t>
            </a:r>
            <a:endParaRPr lang="en-US" sz="1800" dirty="0">
              <a:cs typeface="Calibri"/>
            </a:endParaRPr>
          </a:p>
          <a:p>
            <a:pPr marL="0" indent="0">
              <a:buNone/>
            </a:pPr>
            <a:endParaRPr lang="en-US" sz="1800" dirty="0">
              <a:cs typeface="Calibri"/>
            </a:endParaRPr>
          </a:p>
        </p:txBody>
      </p:sp>
      <p:sp>
        <p:nvSpPr>
          <p:cNvPr id="4" name="Slide Number Placeholder 3"/>
          <p:cNvSpPr>
            <a:spLocks noGrp="1"/>
          </p:cNvSpPr>
          <p:nvPr>
            <p:ph type="sldNum" sz="quarter" idx="12"/>
          </p:nvPr>
        </p:nvSpPr>
        <p:spPr/>
        <p:txBody>
          <a:bodyPr/>
          <a:lstStyle/>
          <a:p>
            <a:fld id="{A0BE07B2-548A-814F-9F0B-5A21D72BDEBA}" type="slidenum">
              <a:rPr lang="en-US" smtClean="0"/>
              <a:pPr/>
              <a:t>8</a:t>
            </a:fld>
            <a:endParaRPr lang="en-US"/>
          </a:p>
        </p:txBody>
      </p:sp>
      <p:sp>
        <p:nvSpPr>
          <p:cNvPr id="5" name="Rectangle 4"/>
          <p:cNvSpPr/>
          <p:nvPr/>
        </p:nvSpPr>
        <p:spPr>
          <a:xfrm>
            <a:off x="0" y="0"/>
            <a:ext cx="9144001" cy="109728"/>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0" y="6263684"/>
            <a:ext cx="9144000" cy="5934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Triangle 6"/>
          <p:cNvSpPr/>
          <p:nvPr/>
        </p:nvSpPr>
        <p:spPr>
          <a:xfrm flipH="1">
            <a:off x="5107258" y="5620216"/>
            <a:ext cx="4038009" cy="1237784"/>
          </a:xfrm>
          <a:prstGeom prst="rtTriangle">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56" y="5622920"/>
            <a:ext cx="1444040" cy="1115882"/>
          </a:xfrm>
          <a:prstGeom prst="rect">
            <a:avLst/>
          </a:prstGeom>
        </p:spPr>
      </p:pic>
      <p:pic>
        <p:nvPicPr>
          <p:cNvPr id="9" name="Picture 9" descr="A picture containing text&#10;&#10;Description automatically generated">
            <a:extLst>
              <a:ext uri="{FF2B5EF4-FFF2-40B4-BE49-F238E27FC236}">
                <a16:creationId xmlns:a16="http://schemas.microsoft.com/office/drawing/2014/main" id="{E77DB3AD-B356-43E5-BB41-16D6EB826DF3}"/>
              </a:ext>
            </a:extLst>
          </p:cNvPr>
          <p:cNvPicPr>
            <a:picLocks noChangeAspect="1"/>
          </p:cNvPicPr>
          <p:nvPr/>
        </p:nvPicPr>
        <p:blipFill>
          <a:blip r:embed="rId4"/>
          <a:stretch>
            <a:fillRect/>
          </a:stretch>
        </p:blipFill>
        <p:spPr>
          <a:xfrm>
            <a:off x="5793640" y="2133716"/>
            <a:ext cx="2797794" cy="1865738"/>
          </a:xfrm>
          <a:prstGeom prst="rect">
            <a:avLst/>
          </a:prstGeom>
        </p:spPr>
      </p:pic>
      <p:sp>
        <p:nvSpPr>
          <p:cNvPr id="10" name="TextBox 9">
            <a:extLst>
              <a:ext uri="{FF2B5EF4-FFF2-40B4-BE49-F238E27FC236}">
                <a16:creationId xmlns:a16="http://schemas.microsoft.com/office/drawing/2014/main" id="{CF2F610D-A2E8-473C-9C91-7F0744C0D65F}"/>
              </a:ext>
            </a:extLst>
          </p:cNvPr>
          <p:cNvSpPr txBox="1"/>
          <p:nvPr/>
        </p:nvSpPr>
        <p:spPr>
          <a:xfrm>
            <a:off x="5742878" y="4092498"/>
            <a:ext cx="2888165" cy="5539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https://www.military.com/education/money-for-school/funding-your-education-through-military-service.html</a:t>
            </a:r>
          </a:p>
        </p:txBody>
      </p:sp>
    </p:spTree>
    <p:extLst>
      <p:ext uri="{BB962C8B-B14F-4D97-AF65-F5344CB8AC3E}">
        <p14:creationId xmlns:p14="http://schemas.microsoft.com/office/powerpoint/2010/main" val="2599577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sz="3600">
                <a:cs typeface="Calibri"/>
              </a:rPr>
              <a:t>Preparing for a Career in the Justice System</a:t>
            </a:r>
            <a:endParaRPr lang="en-US" sz="3600" dirty="0">
              <a:cs typeface="Calibri"/>
            </a:endParaRPr>
          </a:p>
        </p:txBody>
      </p:sp>
      <p:sp>
        <p:nvSpPr>
          <p:cNvPr id="3" name="Content Placeholder 2"/>
          <p:cNvSpPr>
            <a:spLocks noGrp="1"/>
          </p:cNvSpPr>
          <p:nvPr>
            <p:ph idx="1"/>
          </p:nvPr>
        </p:nvSpPr>
        <p:spPr>
          <a:xfrm>
            <a:off x="457199" y="1600200"/>
            <a:ext cx="5326083" cy="4417391"/>
          </a:xfrm>
        </p:spPr>
        <p:txBody>
          <a:bodyPr vert="horz" lIns="91440" tIns="45720" rIns="91440" bIns="45720" rtlCol="0" anchor="t">
            <a:noAutofit/>
          </a:bodyPr>
          <a:lstStyle/>
          <a:p>
            <a:pPr marL="0" indent="0">
              <a:spcBef>
                <a:spcPts val="0"/>
              </a:spcBef>
              <a:spcAft>
                <a:spcPts val="600"/>
              </a:spcAft>
              <a:buNone/>
            </a:pPr>
            <a:r>
              <a:rPr lang="en-US" sz="1600" b="1" dirty="0">
                <a:ea typeface="+mn-lt"/>
                <a:cs typeface="+mn-lt"/>
              </a:rPr>
              <a:t>Clear background and record: </a:t>
            </a:r>
            <a:endParaRPr lang="en-US" dirty="0">
              <a:ea typeface="+mn-lt"/>
              <a:cs typeface="+mn-lt"/>
            </a:endParaRPr>
          </a:p>
          <a:p>
            <a:pPr marL="285750" indent="-285750">
              <a:spcBef>
                <a:spcPts val="0"/>
              </a:spcBef>
              <a:spcAft>
                <a:spcPts val="600"/>
              </a:spcAft>
            </a:pPr>
            <a:r>
              <a:rPr lang="en-US" sz="1600" dirty="0">
                <a:ea typeface="+mn-lt"/>
                <a:cs typeface="+mn-lt"/>
              </a:rPr>
              <a:t>The public places a tremendous amount of trust in our law enforcement officers. </a:t>
            </a:r>
            <a:endParaRPr lang="en-US" dirty="0">
              <a:ea typeface="+mn-lt"/>
              <a:cs typeface="+mn-lt"/>
            </a:endParaRPr>
          </a:p>
          <a:p>
            <a:pPr marL="285750" indent="-285750">
              <a:spcBef>
                <a:spcPts val="0"/>
              </a:spcBef>
              <a:spcAft>
                <a:spcPts val="600"/>
              </a:spcAft>
            </a:pPr>
            <a:r>
              <a:rPr lang="en-US" sz="1600" dirty="0">
                <a:ea typeface="+mn-lt"/>
                <a:cs typeface="+mn-lt"/>
              </a:rPr>
              <a:t>Therefore, before a prospective officer/applicant is offered a position, a very thorough background investigation is completed as well as a lie detector test, physical examination, and psychological testing. If the applicant has a bad driving record, which includes a history of moving violations, can the applicant be trusted to operate a police vehicle safely? </a:t>
            </a:r>
            <a:endParaRPr lang="en-US" dirty="0">
              <a:ea typeface="+mn-lt"/>
              <a:cs typeface="+mn-lt"/>
            </a:endParaRPr>
          </a:p>
          <a:p>
            <a:pPr marL="285750" indent="-285750">
              <a:spcBef>
                <a:spcPts val="0"/>
              </a:spcBef>
              <a:spcAft>
                <a:spcPts val="600"/>
              </a:spcAft>
            </a:pPr>
            <a:r>
              <a:rPr lang="en-US" sz="1600" dirty="0">
                <a:ea typeface="+mn-lt"/>
                <a:cs typeface="+mn-lt"/>
              </a:rPr>
              <a:t>If an applicant has a history of committing misdemeanor crimes or has committed a felony, can they be trusted to not commit crimes as an officer? </a:t>
            </a:r>
            <a:endParaRPr lang="en-US" dirty="0">
              <a:ea typeface="+mn-lt"/>
              <a:cs typeface="+mn-lt"/>
            </a:endParaRPr>
          </a:p>
          <a:p>
            <a:pPr marL="285750" indent="-285750">
              <a:spcBef>
                <a:spcPts val="0"/>
              </a:spcBef>
              <a:spcAft>
                <a:spcPts val="600"/>
              </a:spcAft>
            </a:pPr>
            <a:r>
              <a:rPr lang="en-US" sz="1600" dirty="0">
                <a:ea typeface="+mn-lt"/>
                <a:cs typeface="+mn-lt"/>
              </a:rPr>
              <a:t>If an exception were approved to hire an applicant with a bad record, would it weaken the new officer’s position of authority as a law enforcement officer? </a:t>
            </a:r>
            <a:endParaRPr lang="en-US" dirty="0">
              <a:cs typeface="Calibri"/>
            </a:endParaRPr>
          </a:p>
        </p:txBody>
      </p:sp>
      <p:sp>
        <p:nvSpPr>
          <p:cNvPr id="4" name="Slide Number Placeholder 3"/>
          <p:cNvSpPr>
            <a:spLocks noGrp="1"/>
          </p:cNvSpPr>
          <p:nvPr>
            <p:ph type="sldNum" sz="quarter" idx="12"/>
          </p:nvPr>
        </p:nvSpPr>
        <p:spPr/>
        <p:txBody>
          <a:bodyPr/>
          <a:lstStyle/>
          <a:p>
            <a:fld id="{A0BE07B2-548A-814F-9F0B-5A21D72BDEBA}" type="slidenum">
              <a:rPr lang="en-US" smtClean="0"/>
              <a:pPr/>
              <a:t>9</a:t>
            </a:fld>
            <a:endParaRPr lang="en-US"/>
          </a:p>
        </p:txBody>
      </p:sp>
      <p:sp>
        <p:nvSpPr>
          <p:cNvPr id="5" name="Rectangle 4"/>
          <p:cNvSpPr/>
          <p:nvPr/>
        </p:nvSpPr>
        <p:spPr>
          <a:xfrm>
            <a:off x="0" y="0"/>
            <a:ext cx="9144001" cy="109728"/>
          </a:xfrm>
          <a:prstGeom prst="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0" y="6263684"/>
            <a:ext cx="9144000" cy="59340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ight Triangle 6"/>
          <p:cNvSpPr/>
          <p:nvPr/>
        </p:nvSpPr>
        <p:spPr>
          <a:xfrm flipH="1">
            <a:off x="5107258" y="5620216"/>
            <a:ext cx="4038009" cy="1237784"/>
          </a:xfrm>
          <a:prstGeom prst="rtTriangle">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56" y="5830784"/>
            <a:ext cx="1175047" cy="908018"/>
          </a:xfrm>
          <a:prstGeom prst="rect">
            <a:avLst/>
          </a:prstGeom>
        </p:spPr>
      </p:pic>
      <p:pic>
        <p:nvPicPr>
          <p:cNvPr id="9" name="Picture 9" descr="Text, letter&#10;&#10;Description automatically generated">
            <a:extLst>
              <a:ext uri="{FF2B5EF4-FFF2-40B4-BE49-F238E27FC236}">
                <a16:creationId xmlns:a16="http://schemas.microsoft.com/office/drawing/2014/main" id="{DC7E47B0-B51E-4076-B642-361B80BCD9E8}"/>
              </a:ext>
            </a:extLst>
          </p:cNvPr>
          <p:cNvPicPr>
            <a:picLocks noChangeAspect="1"/>
          </p:cNvPicPr>
          <p:nvPr/>
        </p:nvPicPr>
        <p:blipFill>
          <a:blip r:embed="rId4"/>
          <a:stretch>
            <a:fillRect/>
          </a:stretch>
        </p:blipFill>
        <p:spPr>
          <a:xfrm>
            <a:off x="6100349" y="2895201"/>
            <a:ext cx="2798956" cy="1473634"/>
          </a:xfrm>
          <a:prstGeom prst="rect">
            <a:avLst/>
          </a:prstGeom>
        </p:spPr>
      </p:pic>
      <p:sp>
        <p:nvSpPr>
          <p:cNvPr id="10" name="TextBox 9">
            <a:extLst>
              <a:ext uri="{FF2B5EF4-FFF2-40B4-BE49-F238E27FC236}">
                <a16:creationId xmlns:a16="http://schemas.microsoft.com/office/drawing/2014/main" id="{697094EA-ADB8-4725-9EB0-B9149C94B4C8}"/>
              </a:ext>
            </a:extLst>
          </p:cNvPr>
          <p:cNvSpPr txBox="1"/>
          <p:nvPr/>
        </p:nvSpPr>
        <p:spPr>
          <a:xfrm>
            <a:off x="6061320" y="4491881"/>
            <a:ext cx="287701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t>https://www.housecallpro.com/learn/background-check/</a:t>
            </a:r>
          </a:p>
        </p:txBody>
      </p:sp>
    </p:spTree>
    <p:extLst>
      <p:ext uri="{BB962C8B-B14F-4D97-AF65-F5344CB8AC3E}">
        <p14:creationId xmlns:p14="http://schemas.microsoft.com/office/powerpoint/2010/main" val="15214801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37442624B9814B8D82208AFE981A1C" ma:contentTypeVersion="13" ma:contentTypeDescription="Create a new document." ma:contentTypeScope="" ma:versionID="b869deb0c49e12aea98ab23610495114">
  <xsd:schema xmlns:xsd="http://www.w3.org/2001/XMLSchema" xmlns:xs="http://www.w3.org/2001/XMLSchema" xmlns:p="http://schemas.microsoft.com/office/2006/metadata/properties" xmlns:ns2="c3c7a706-7bec-4999-8c1a-977904b63328" xmlns:ns3="545c108c-f4e5-4c1b-a255-b200901797f7" targetNamespace="http://schemas.microsoft.com/office/2006/metadata/properties" ma:root="true" ma:fieldsID="54639fce3e1a85c1f048761ace4fb55a" ns2:_="" ns3:_="">
    <xsd:import namespace="c3c7a706-7bec-4999-8c1a-977904b63328"/>
    <xsd:import namespace="545c108c-f4e5-4c1b-a255-b200901797f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c7a706-7bec-4999-8c1a-977904b633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45c108c-f4e5-4c1b-a255-b200901797f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39491EF-8CF7-4AA6-9E4B-9B022E8FB01C}">
  <ds:schemaRefs>
    <ds:schemaRef ds:uri="http://schemas.microsoft.com/sharepoint/v3/contenttype/forms"/>
  </ds:schemaRefs>
</ds:datastoreItem>
</file>

<file path=customXml/itemProps2.xml><?xml version="1.0" encoding="utf-8"?>
<ds:datastoreItem xmlns:ds="http://schemas.openxmlformats.org/officeDocument/2006/customXml" ds:itemID="{BD5BD674-7E7C-4EB0-A855-077DBE7EBD3C}">
  <ds:schemaRefs>
    <ds:schemaRef ds:uri="http://www.w3.org/XML/1998/namespace"/>
    <ds:schemaRef ds:uri="c3c7a706-7bec-4999-8c1a-977904b63328"/>
    <ds:schemaRef ds:uri="http://schemas.microsoft.com/office/2006/documentManagement/types"/>
    <ds:schemaRef ds:uri="http://purl.org/dc/elements/1.1/"/>
    <ds:schemaRef ds:uri="http://schemas.microsoft.com/office/infopath/2007/PartnerControls"/>
    <ds:schemaRef ds:uri="545c108c-f4e5-4c1b-a255-b200901797f7"/>
    <ds:schemaRef ds:uri="http://purl.org/dc/terms/"/>
    <ds:schemaRef ds:uri="http://schemas.openxmlformats.org/package/2006/metadata/core-properti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09F6630-D2C1-40FA-9A8E-7665E42EDA2D}">
  <ds:schemaRefs>
    <ds:schemaRef ds:uri="545c108c-f4e5-4c1b-a255-b200901797f7"/>
    <ds:schemaRef ds:uri="c3c7a706-7bec-4999-8c1a-977904b633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12908</TotalTime>
  <Words>2028</Words>
  <Application>Microsoft Macintosh PowerPoint</Application>
  <PresentationFormat>On-screen Show (4:3)</PresentationFormat>
  <Paragraphs>120</Paragraphs>
  <Slides>10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Administration of Justice II </vt:lpstr>
      <vt:lpstr>Lesson Focus</vt:lpstr>
      <vt:lpstr>Lesson Resources: Textbooks</vt:lpstr>
      <vt:lpstr>Lesson Resources: Teacher Resources</vt:lpstr>
      <vt:lpstr>Lesson Resources: Teacher Resources</vt:lpstr>
      <vt:lpstr>Lesson Outline</vt:lpstr>
      <vt:lpstr>Preparing for a Career in the Justice System</vt:lpstr>
      <vt:lpstr>Preparing for a Career in the Justice System</vt:lpstr>
      <vt:lpstr>Preparing for a Career in the Justice System</vt:lpstr>
      <vt:lpstr>This is the last slide and is intentionally left blank.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Dana Crespo</dc:creator>
  <cp:lastModifiedBy>Joseph Rafter</cp:lastModifiedBy>
  <cp:revision>135</cp:revision>
  <dcterms:created xsi:type="dcterms:W3CDTF">2019-02-13T19:18:14Z</dcterms:created>
  <dcterms:modified xsi:type="dcterms:W3CDTF">2021-10-04T21:05:58Z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0x010100B337442624B9814B8D82208AFE981A1C</vt:lpwstr>
  </property>
</Properties>
</file>